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57" r:id="rId6"/>
    <p:sldId id="280" r:id="rId7"/>
    <p:sldId id="258" r:id="rId8"/>
    <p:sldId id="259" r:id="rId9"/>
    <p:sldId id="261" r:id="rId10"/>
    <p:sldId id="281" r:id="rId11"/>
    <p:sldId id="260" r:id="rId12"/>
    <p:sldId id="262" r:id="rId13"/>
    <p:sldId id="264" r:id="rId14"/>
    <p:sldId id="265" r:id="rId15"/>
    <p:sldId id="266" r:id="rId16"/>
    <p:sldId id="267" r:id="rId17"/>
    <p:sldId id="268" r:id="rId18"/>
    <p:sldId id="269" r:id="rId19"/>
    <p:sldId id="270" r:id="rId20"/>
    <p:sldId id="271" r:id="rId21"/>
    <p:sldId id="275" r:id="rId22"/>
    <p:sldId id="277" r:id="rId23"/>
    <p:sldId id="279" r:id="rId24"/>
    <p:sldId id="27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snapToGrid="0">
      <p:cViewPr varScale="1">
        <p:scale>
          <a:sx n="68" d="100"/>
          <a:sy n="68" d="100"/>
        </p:scale>
        <p:origin x="8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zzy Birds" userId="e6fe1a77-2094-4e03-a0b0-35e024c3d1f1" providerId="ADAL" clId="{D8053E1D-5BA1-4D31-B817-37FC21B9463B}"/>
    <pc:docChg chg="undo custSel modSld modMainMaster">
      <pc:chgData name="Izzy Birds" userId="e6fe1a77-2094-4e03-a0b0-35e024c3d1f1" providerId="ADAL" clId="{D8053E1D-5BA1-4D31-B817-37FC21B9463B}" dt="2025-09-08T15:33:34.946" v="995" actId="20577"/>
      <pc:docMkLst>
        <pc:docMk/>
      </pc:docMkLst>
      <pc:sldChg chg="modSp setBg">
        <pc:chgData name="Izzy Birds" userId="e6fe1a77-2094-4e03-a0b0-35e024c3d1f1" providerId="ADAL" clId="{D8053E1D-5BA1-4D31-B817-37FC21B9463B}" dt="2025-09-08T15:32:28.155" v="985"/>
        <pc:sldMkLst>
          <pc:docMk/>
          <pc:sldMk cId="3111302588" sldId="256"/>
        </pc:sldMkLst>
        <pc:spChg chg="mod">
          <ac:chgData name="Izzy Birds" userId="e6fe1a77-2094-4e03-a0b0-35e024c3d1f1" providerId="ADAL" clId="{D8053E1D-5BA1-4D31-B817-37FC21B9463B}" dt="2025-09-08T15:13:27.059" v="32" actId="20577"/>
          <ac:spMkLst>
            <pc:docMk/>
            <pc:sldMk cId="3111302588" sldId="256"/>
            <ac:spMk id="9" creationId="{00000000-0000-0000-0000-000000000000}"/>
          </ac:spMkLst>
        </pc:spChg>
      </pc:sldChg>
      <pc:sldChg chg="addSp modSp">
        <pc:chgData name="Izzy Birds" userId="e6fe1a77-2094-4e03-a0b0-35e024c3d1f1" providerId="ADAL" clId="{D8053E1D-5BA1-4D31-B817-37FC21B9463B}" dt="2025-09-08T15:18:16.462" v="51" actId="1076"/>
        <pc:sldMkLst>
          <pc:docMk/>
          <pc:sldMk cId="1819984426" sldId="262"/>
        </pc:sldMkLst>
        <pc:spChg chg="mod">
          <ac:chgData name="Izzy Birds" userId="e6fe1a77-2094-4e03-a0b0-35e024c3d1f1" providerId="ADAL" clId="{D8053E1D-5BA1-4D31-B817-37FC21B9463B}" dt="2025-09-08T15:15:06.933" v="39" actId="1076"/>
          <ac:spMkLst>
            <pc:docMk/>
            <pc:sldMk cId="1819984426" sldId="262"/>
            <ac:spMk id="2" creationId="{00000000-0000-0000-0000-000000000000}"/>
          </ac:spMkLst>
        </pc:spChg>
        <pc:picChg chg="mod">
          <ac:chgData name="Izzy Birds" userId="e6fe1a77-2094-4e03-a0b0-35e024c3d1f1" providerId="ADAL" clId="{D8053E1D-5BA1-4D31-B817-37FC21B9463B}" dt="2025-09-08T15:13:45.482" v="35" actId="1076"/>
          <ac:picMkLst>
            <pc:docMk/>
            <pc:sldMk cId="1819984426" sldId="262"/>
            <ac:picMk id="4" creationId="{00000000-0000-0000-0000-000000000000}"/>
          </ac:picMkLst>
        </pc:picChg>
        <pc:picChg chg="mod">
          <ac:chgData name="Izzy Birds" userId="e6fe1a77-2094-4e03-a0b0-35e024c3d1f1" providerId="ADAL" clId="{D8053E1D-5BA1-4D31-B817-37FC21B9463B}" dt="2025-09-08T15:15:08.384" v="40" actId="1076"/>
          <ac:picMkLst>
            <pc:docMk/>
            <pc:sldMk cId="1819984426" sldId="262"/>
            <ac:picMk id="5" creationId="{00000000-0000-0000-0000-000000000000}"/>
          </ac:picMkLst>
        </pc:picChg>
        <pc:picChg chg="add mod">
          <ac:chgData name="Izzy Birds" userId="e6fe1a77-2094-4e03-a0b0-35e024c3d1f1" providerId="ADAL" clId="{D8053E1D-5BA1-4D31-B817-37FC21B9463B}" dt="2025-09-08T15:15:10.879" v="41" actId="1076"/>
          <ac:picMkLst>
            <pc:docMk/>
            <pc:sldMk cId="1819984426" sldId="262"/>
            <ac:picMk id="6" creationId="{62BB2671-E3E6-4F8D-8F5C-95CA65A8092C}"/>
          </ac:picMkLst>
        </pc:picChg>
        <pc:picChg chg="add mod">
          <ac:chgData name="Izzy Birds" userId="e6fe1a77-2094-4e03-a0b0-35e024c3d1f1" providerId="ADAL" clId="{D8053E1D-5BA1-4D31-B817-37FC21B9463B}" dt="2025-09-08T15:16:35.266" v="43" actId="1076"/>
          <ac:picMkLst>
            <pc:docMk/>
            <pc:sldMk cId="1819984426" sldId="262"/>
            <ac:picMk id="7" creationId="{301EF9D0-A5A3-4114-8839-7EB997A8F914}"/>
          </ac:picMkLst>
        </pc:picChg>
        <pc:picChg chg="add mod">
          <ac:chgData name="Izzy Birds" userId="e6fe1a77-2094-4e03-a0b0-35e024c3d1f1" providerId="ADAL" clId="{D8053E1D-5BA1-4D31-B817-37FC21B9463B}" dt="2025-09-08T15:17:15.292" v="45" actId="1076"/>
          <ac:picMkLst>
            <pc:docMk/>
            <pc:sldMk cId="1819984426" sldId="262"/>
            <ac:picMk id="8" creationId="{73BA905F-31CF-46FB-A97F-76EC4978CAB2}"/>
          </ac:picMkLst>
        </pc:picChg>
        <pc:picChg chg="add mod">
          <ac:chgData name="Izzy Birds" userId="e6fe1a77-2094-4e03-a0b0-35e024c3d1f1" providerId="ADAL" clId="{D8053E1D-5BA1-4D31-B817-37FC21B9463B}" dt="2025-09-08T15:17:42.819" v="47" actId="1076"/>
          <ac:picMkLst>
            <pc:docMk/>
            <pc:sldMk cId="1819984426" sldId="262"/>
            <ac:picMk id="9" creationId="{2DC6A54D-7938-4CCA-A5B2-AF2BB29742B4}"/>
          </ac:picMkLst>
        </pc:picChg>
        <pc:picChg chg="add mod">
          <ac:chgData name="Izzy Birds" userId="e6fe1a77-2094-4e03-a0b0-35e024c3d1f1" providerId="ADAL" clId="{D8053E1D-5BA1-4D31-B817-37FC21B9463B}" dt="2025-09-08T15:18:16.462" v="51" actId="1076"/>
          <ac:picMkLst>
            <pc:docMk/>
            <pc:sldMk cId="1819984426" sldId="262"/>
            <ac:picMk id="10" creationId="{9807F52C-451B-40FD-8B94-D086D2070C93}"/>
          </ac:picMkLst>
        </pc:picChg>
      </pc:sldChg>
      <pc:sldChg chg="modNotesTx">
        <pc:chgData name="Izzy Birds" userId="e6fe1a77-2094-4e03-a0b0-35e024c3d1f1" providerId="ADAL" clId="{D8053E1D-5BA1-4D31-B817-37FC21B9463B}" dt="2025-09-08T15:18:28.415" v="64" actId="5793"/>
        <pc:sldMkLst>
          <pc:docMk/>
          <pc:sldMk cId="72230718" sldId="264"/>
        </pc:sldMkLst>
      </pc:sldChg>
      <pc:sldChg chg="addSp delSp modSp">
        <pc:chgData name="Izzy Birds" userId="e6fe1a77-2094-4e03-a0b0-35e024c3d1f1" providerId="ADAL" clId="{D8053E1D-5BA1-4D31-B817-37FC21B9463B}" dt="2025-09-08T15:24:11.467" v="477" actId="12"/>
        <pc:sldMkLst>
          <pc:docMk/>
          <pc:sldMk cId="2404438481" sldId="268"/>
        </pc:sldMkLst>
        <pc:spChg chg="del">
          <ac:chgData name="Izzy Birds" userId="e6fe1a77-2094-4e03-a0b0-35e024c3d1f1" providerId="ADAL" clId="{D8053E1D-5BA1-4D31-B817-37FC21B9463B}" dt="2025-09-08T15:18:52.803" v="65" actId="3680"/>
          <ac:spMkLst>
            <pc:docMk/>
            <pc:sldMk cId="2404438481" sldId="268"/>
            <ac:spMk id="4" creationId="{00000000-0000-0000-0000-000000000000}"/>
          </ac:spMkLst>
        </pc:spChg>
        <pc:spChg chg="add mod">
          <ac:chgData name="Izzy Birds" userId="e6fe1a77-2094-4e03-a0b0-35e024c3d1f1" providerId="ADAL" clId="{D8053E1D-5BA1-4D31-B817-37FC21B9463B}" dt="2025-09-08T15:22:52.388" v="415" actId="20577"/>
          <ac:spMkLst>
            <pc:docMk/>
            <pc:sldMk cId="2404438481" sldId="268"/>
            <ac:spMk id="5" creationId="{5219BFFB-522E-4D45-AFD4-41AFFEC269D9}"/>
          </ac:spMkLst>
        </pc:spChg>
        <pc:spChg chg="add del mod">
          <ac:chgData name="Izzy Birds" userId="e6fe1a77-2094-4e03-a0b0-35e024c3d1f1" providerId="ADAL" clId="{D8053E1D-5BA1-4D31-B817-37FC21B9463B}" dt="2025-09-08T15:21:35.123" v="310"/>
          <ac:spMkLst>
            <pc:docMk/>
            <pc:sldMk cId="2404438481" sldId="268"/>
            <ac:spMk id="6" creationId="{67553BED-F9A6-4F49-927D-65353DDD9F22}"/>
          </ac:spMkLst>
        </pc:spChg>
        <pc:spChg chg="add mod">
          <ac:chgData name="Izzy Birds" userId="e6fe1a77-2094-4e03-a0b0-35e024c3d1f1" providerId="ADAL" clId="{D8053E1D-5BA1-4D31-B817-37FC21B9463B}" dt="2025-09-08T15:24:11.467" v="477" actId="12"/>
          <ac:spMkLst>
            <pc:docMk/>
            <pc:sldMk cId="2404438481" sldId="268"/>
            <ac:spMk id="7" creationId="{782C083E-6356-4DCB-B23F-DCFCB2CDE5D7}"/>
          </ac:spMkLst>
        </pc:spChg>
        <pc:spChg chg="add mod">
          <ac:chgData name="Izzy Birds" userId="e6fe1a77-2094-4e03-a0b0-35e024c3d1f1" providerId="ADAL" clId="{D8053E1D-5BA1-4D31-B817-37FC21B9463B}" dt="2025-09-08T15:23:57.409" v="474" actId="403"/>
          <ac:spMkLst>
            <pc:docMk/>
            <pc:sldMk cId="2404438481" sldId="268"/>
            <ac:spMk id="8" creationId="{98F6021E-DEFD-43E0-B95F-40C1790DF51D}"/>
          </ac:spMkLst>
        </pc:spChg>
        <pc:graphicFrameChg chg="add del mod modGraphic">
          <ac:chgData name="Izzy Birds" userId="e6fe1a77-2094-4e03-a0b0-35e024c3d1f1" providerId="ADAL" clId="{D8053E1D-5BA1-4D31-B817-37FC21B9463B}" dt="2025-09-08T15:20:24.285" v="180"/>
          <ac:graphicFrameMkLst>
            <pc:docMk/>
            <pc:sldMk cId="2404438481" sldId="268"/>
            <ac:graphicFrameMk id="3" creationId="{AB02E0A9-81C0-40F1-A070-7A99A39031FC}"/>
          </ac:graphicFrameMkLst>
        </pc:graphicFrameChg>
      </pc:sldChg>
      <pc:sldChg chg="modSp">
        <pc:chgData name="Izzy Birds" userId="e6fe1a77-2094-4e03-a0b0-35e024c3d1f1" providerId="ADAL" clId="{D8053E1D-5BA1-4D31-B817-37FC21B9463B}" dt="2025-09-08T15:30:25.547" v="932" actId="20577"/>
        <pc:sldMkLst>
          <pc:docMk/>
          <pc:sldMk cId="2109201203" sldId="269"/>
        </pc:sldMkLst>
        <pc:spChg chg="mod">
          <ac:chgData name="Izzy Birds" userId="e6fe1a77-2094-4e03-a0b0-35e024c3d1f1" providerId="ADAL" clId="{D8053E1D-5BA1-4D31-B817-37FC21B9463B}" dt="2025-09-08T15:28:28.254" v="678" actId="12"/>
          <ac:spMkLst>
            <pc:docMk/>
            <pc:sldMk cId="2109201203" sldId="269"/>
            <ac:spMk id="2" creationId="{00000000-0000-0000-0000-000000000000}"/>
          </ac:spMkLst>
        </pc:spChg>
        <pc:spChg chg="mod">
          <ac:chgData name="Izzy Birds" userId="e6fe1a77-2094-4e03-a0b0-35e024c3d1f1" providerId="ADAL" clId="{D8053E1D-5BA1-4D31-B817-37FC21B9463B}" dt="2025-09-08T15:30:25.547" v="932" actId="20577"/>
          <ac:spMkLst>
            <pc:docMk/>
            <pc:sldMk cId="2109201203" sldId="269"/>
            <ac:spMk id="5" creationId="{00000000-0000-0000-0000-000000000000}"/>
          </ac:spMkLst>
        </pc:spChg>
      </pc:sldChg>
      <pc:sldChg chg="modSp">
        <pc:chgData name="Izzy Birds" userId="e6fe1a77-2094-4e03-a0b0-35e024c3d1f1" providerId="ADAL" clId="{D8053E1D-5BA1-4D31-B817-37FC21B9463B}" dt="2025-09-08T15:33:14.533" v="994" actId="20577"/>
        <pc:sldMkLst>
          <pc:docMk/>
          <pc:sldMk cId="2184863938" sldId="270"/>
        </pc:sldMkLst>
        <pc:spChg chg="mod">
          <ac:chgData name="Izzy Birds" userId="e6fe1a77-2094-4e03-a0b0-35e024c3d1f1" providerId="ADAL" clId="{D8053E1D-5BA1-4D31-B817-37FC21B9463B}" dt="2025-09-08T15:33:14.533" v="994" actId="20577"/>
          <ac:spMkLst>
            <pc:docMk/>
            <pc:sldMk cId="2184863938" sldId="270"/>
            <ac:spMk id="4" creationId="{00000000-0000-0000-0000-000000000000}"/>
          </ac:spMkLst>
        </pc:spChg>
      </pc:sldChg>
      <pc:sldChg chg="modSp">
        <pc:chgData name="Izzy Birds" userId="e6fe1a77-2094-4e03-a0b0-35e024c3d1f1" providerId="ADAL" clId="{D8053E1D-5BA1-4D31-B817-37FC21B9463B}" dt="2025-09-08T15:31:30.706" v="980" actId="20577"/>
        <pc:sldMkLst>
          <pc:docMk/>
          <pc:sldMk cId="979352753" sldId="271"/>
        </pc:sldMkLst>
        <pc:spChg chg="mod">
          <ac:chgData name="Izzy Birds" userId="e6fe1a77-2094-4e03-a0b0-35e024c3d1f1" providerId="ADAL" clId="{D8053E1D-5BA1-4D31-B817-37FC21B9463B}" dt="2025-09-08T15:31:30.706" v="980" actId="20577"/>
          <ac:spMkLst>
            <pc:docMk/>
            <pc:sldMk cId="979352753" sldId="271"/>
            <ac:spMk id="3" creationId="{00000000-0000-0000-0000-000000000000}"/>
          </ac:spMkLst>
        </pc:spChg>
      </pc:sldChg>
      <pc:sldChg chg="addSp delSp modSp">
        <pc:chgData name="Izzy Birds" userId="e6fe1a77-2094-4e03-a0b0-35e024c3d1f1" providerId="ADAL" clId="{D8053E1D-5BA1-4D31-B817-37FC21B9463B}" dt="2025-09-08T15:27:14.796" v="671" actId="20577"/>
        <pc:sldMkLst>
          <pc:docMk/>
          <pc:sldMk cId="1791301282" sldId="275"/>
        </pc:sldMkLst>
        <pc:spChg chg="add del">
          <ac:chgData name="Izzy Birds" userId="e6fe1a77-2094-4e03-a0b0-35e024c3d1f1" providerId="ADAL" clId="{D8053E1D-5BA1-4D31-B817-37FC21B9463B}" dt="2025-09-08T15:25:58.415" v="480"/>
          <ac:spMkLst>
            <pc:docMk/>
            <pc:sldMk cId="1791301282" sldId="275"/>
            <ac:spMk id="4" creationId="{9D66AA46-54F9-4FC8-A889-1C80AF605E53}"/>
          </ac:spMkLst>
        </pc:spChg>
        <pc:spChg chg="mod">
          <ac:chgData name="Izzy Birds" userId="e6fe1a77-2094-4e03-a0b0-35e024c3d1f1" providerId="ADAL" clId="{D8053E1D-5BA1-4D31-B817-37FC21B9463B}" dt="2025-09-08T15:27:14.796" v="671" actId="20577"/>
          <ac:spMkLst>
            <pc:docMk/>
            <pc:sldMk cId="1791301282" sldId="275"/>
            <ac:spMk id="5" creationId="{00000000-0000-0000-0000-000000000000}"/>
          </ac:spMkLst>
        </pc:spChg>
        <pc:spChg chg="add del">
          <ac:chgData name="Izzy Birds" userId="e6fe1a77-2094-4e03-a0b0-35e024c3d1f1" providerId="ADAL" clId="{D8053E1D-5BA1-4D31-B817-37FC21B9463B}" dt="2025-09-08T15:25:58.415" v="480"/>
          <ac:spMkLst>
            <pc:docMk/>
            <pc:sldMk cId="1791301282" sldId="275"/>
            <ac:spMk id="6" creationId="{6A0E94AA-EBCE-4F69-9BB0-6DCFE0F8759E}"/>
          </ac:spMkLst>
        </pc:spChg>
        <pc:spChg chg="add del">
          <ac:chgData name="Izzy Birds" userId="e6fe1a77-2094-4e03-a0b0-35e024c3d1f1" providerId="ADAL" clId="{D8053E1D-5BA1-4D31-B817-37FC21B9463B}" dt="2025-09-08T15:25:58.415" v="480"/>
          <ac:spMkLst>
            <pc:docMk/>
            <pc:sldMk cId="1791301282" sldId="275"/>
            <ac:spMk id="7" creationId="{4FA18DA6-D6AC-45A6-B8A5-E1D76B578F5A}"/>
          </ac:spMkLst>
        </pc:spChg>
        <pc:spChg chg="add del">
          <ac:chgData name="Izzy Birds" userId="e6fe1a77-2094-4e03-a0b0-35e024c3d1f1" providerId="ADAL" clId="{D8053E1D-5BA1-4D31-B817-37FC21B9463B}" dt="2025-09-08T15:25:58.415" v="480"/>
          <ac:spMkLst>
            <pc:docMk/>
            <pc:sldMk cId="1791301282" sldId="275"/>
            <ac:spMk id="8" creationId="{2065ACB2-226E-4ED8-B66D-8C9672FF0FAF}"/>
          </ac:spMkLst>
        </pc:spChg>
        <pc:spChg chg="add del">
          <ac:chgData name="Izzy Birds" userId="e6fe1a77-2094-4e03-a0b0-35e024c3d1f1" providerId="ADAL" clId="{D8053E1D-5BA1-4D31-B817-37FC21B9463B}" dt="2025-09-08T15:25:58.415" v="480"/>
          <ac:spMkLst>
            <pc:docMk/>
            <pc:sldMk cId="1791301282" sldId="275"/>
            <ac:spMk id="9" creationId="{E0D94F45-A1FE-4470-8728-F30EF7D4901F}"/>
          </ac:spMkLst>
        </pc:spChg>
        <pc:spChg chg="add del">
          <ac:chgData name="Izzy Birds" userId="e6fe1a77-2094-4e03-a0b0-35e024c3d1f1" providerId="ADAL" clId="{D8053E1D-5BA1-4D31-B817-37FC21B9463B}" dt="2025-09-08T15:25:58.415" v="480"/>
          <ac:spMkLst>
            <pc:docMk/>
            <pc:sldMk cId="1791301282" sldId="275"/>
            <ac:spMk id="10" creationId="{A48E49BC-69A7-49EB-AAF5-9468DFCFF0C7}"/>
          </ac:spMkLst>
        </pc:spChg>
        <pc:spChg chg="add del">
          <ac:chgData name="Izzy Birds" userId="e6fe1a77-2094-4e03-a0b0-35e024c3d1f1" providerId="ADAL" clId="{D8053E1D-5BA1-4D31-B817-37FC21B9463B}" dt="2025-09-08T15:25:58.415" v="480"/>
          <ac:spMkLst>
            <pc:docMk/>
            <pc:sldMk cId="1791301282" sldId="275"/>
            <ac:spMk id="11" creationId="{9E13E234-F9E0-4D21-AFA4-17D3C791709C}"/>
          </ac:spMkLst>
        </pc:spChg>
        <pc:spChg chg="add del">
          <ac:chgData name="Izzy Birds" userId="e6fe1a77-2094-4e03-a0b0-35e024c3d1f1" providerId="ADAL" clId="{D8053E1D-5BA1-4D31-B817-37FC21B9463B}" dt="2025-09-08T15:25:58.415" v="480"/>
          <ac:spMkLst>
            <pc:docMk/>
            <pc:sldMk cId="1791301282" sldId="275"/>
            <ac:spMk id="12" creationId="{8476165B-EE0A-4B2B-9058-71701B343CA0}"/>
          </ac:spMkLst>
        </pc:spChg>
        <pc:spChg chg="add del">
          <ac:chgData name="Izzy Birds" userId="e6fe1a77-2094-4e03-a0b0-35e024c3d1f1" providerId="ADAL" clId="{D8053E1D-5BA1-4D31-B817-37FC21B9463B}" dt="2025-09-08T15:25:58.415" v="480"/>
          <ac:spMkLst>
            <pc:docMk/>
            <pc:sldMk cId="1791301282" sldId="275"/>
            <ac:spMk id="13" creationId="{2EDA79DB-2805-435C-94D3-F8767E92C41D}"/>
          </ac:spMkLst>
        </pc:spChg>
        <pc:spChg chg="add del">
          <ac:chgData name="Izzy Birds" userId="e6fe1a77-2094-4e03-a0b0-35e024c3d1f1" providerId="ADAL" clId="{D8053E1D-5BA1-4D31-B817-37FC21B9463B}" dt="2025-09-08T15:25:58.415" v="480"/>
          <ac:spMkLst>
            <pc:docMk/>
            <pc:sldMk cId="1791301282" sldId="275"/>
            <ac:spMk id="14" creationId="{E1A3C95B-F6C6-457D-9CE2-1BE2F08B26DB}"/>
          </ac:spMkLst>
        </pc:spChg>
        <pc:spChg chg="add del">
          <ac:chgData name="Izzy Birds" userId="e6fe1a77-2094-4e03-a0b0-35e024c3d1f1" providerId="ADAL" clId="{D8053E1D-5BA1-4D31-B817-37FC21B9463B}" dt="2025-09-08T15:25:58.415" v="480"/>
          <ac:spMkLst>
            <pc:docMk/>
            <pc:sldMk cId="1791301282" sldId="275"/>
            <ac:spMk id="15" creationId="{7C08E850-0B6C-42B8-951E-B0C14F24D376}"/>
          </ac:spMkLst>
        </pc:spChg>
        <pc:spChg chg="add del">
          <ac:chgData name="Izzy Birds" userId="e6fe1a77-2094-4e03-a0b0-35e024c3d1f1" providerId="ADAL" clId="{D8053E1D-5BA1-4D31-B817-37FC21B9463B}" dt="2025-09-08T15:25:58.415" v="480"/>
          <ac:spMkLst>
            <pc:docMk/>
            <pc:sldMk cId="1791301282" sldId="275"/>
            <ac:spMk id="16" creationId="{076D915A-1BCC-4FDB-96F2-066145D67D9F}"/>
          </ac:spMkLst>
        </pc:spChg>
        <pc:spChg chg="add del">
          <ac:chgData name="Izzy Birds" userId="e6fe1a77-2094-4e03-a0b0-35e024c3d1f1" providerId="ADAL" clId="{D8053E1D-5BA1-4D31-B817-37FC21B9463B}" dt="2025-09-08T15:25:58.415" v="480"/>
          <ac:spMkLst>
            <pc:docMk/>
            <pc:sldMk cId="1791301282" sldId="275"/>
            <ac:spMk id="17" creationId="{4B48769C-23B7-4D2C-A5DF-7A30B20D116B}"/>
          </ac:spMkLst>
        </pc:spChg>
        <pc:spChg chg="add del">
          <ac:chgData name="Izzy Birds" userId="e6fe1a77-2094-4e03-a0b0-35e024c3d1f1" providerId="ADAL" clId="{D8053E1D-5BA1-4D31-B817-37FC21B9463B}" dt="2025-09-08T15:25:58.415" v="480"/>
          <ac:spMkLst>
            <pc:docMk/>
            <pc:sldMk cId="1791301282" sldId="275"/>
            <ac:spMk id="18" creationId="{DD1F1702-F38F-489A-8635-7CA138948309}"/>
          </ac:spMkLst>
        </pc:spChg>
        <pc:spChg chg="add del">
          <ac:chgData name="Izzy Birds" userId="e6fe1a77-2094-4e03-a0b0-35e024c3d1f1" providerId="ADAL" clId="{D8053E1D-5BA1-4D31-B817-37FC21B9463B}" dt="2025-09-08T15:25:58.415" v="480"/>
          <ac:spMkLst>
            <pc:docMk/>
            <pc:sldMk cId="1791301282" sldId="275"/>
            <ac:spMk id="19" creationId="{B3658B23-612A-44D5-8724-1A3CAD87763F}"/>
          </ac:spMkLst>
        </pc:spChg>
        <pc:spChg chg="add del">
          <ac:chgData name="Izzy Birds" userId="e6fe1a77-2094-4e03-a0b0-35e024c3d1f1" providerId="ADAL" clId="{D8053E1D-5BA1-4D31-B817-37FC21B9463B}" dt="2025-09-08T15:25:58.415" v="480"/>
          <ac:spMkLst>
            <pc:docMk/>
            <pc:sldMk cId="1791301282" sldId="275"/>
            <ac:spMk id="20" creationId="{07515CD0-1544-4056-A72B-2858A0977CE6}"/>
          </ac:spMkLst>
        </pc:spChg>
        <pc:spChg chg="add del">
          <ac:chgData name="Izzy Birds" userId="e6fe1a77-2094-4e03-a0b0-35e024c3d1f1" providerId="ADAL" clId="{D8053E1D-5BA1-4D31-B817-37FC21B9463B}" dt="2025-09-08T15:25:58.415" v="480"/>
          <ac:spMkLst>
            <pc:docMk/>
            <pc:sldMk cId="1791301282" sldId="275"/>
            <ac:spMk id="21" creationId="{4E740E8F-E44A-4F50-A0A7-292A584996F7}"/>
          </ac:spMkLst>
        </pc:spChg>
        <pc:spChg chg="add del">
          <ac:chgData name="Izzy Birds" userId="e6fe1a77-2094-4e03-a0b0-35e024c3d1f1" providerId="ADAL" clId="{D8053E1D-5BA1-4D31-B817-37FC21B9463B}" dt="2025-09-08T15:25:58.415" v="480"/>
          <ac:spMkLst>
            <pc:docMk/>
            <pc:sldMk cId="1791301282" sldId="275"/>
            <ac:spMk id="22" creationId="{EBF42E00-4F03-4AEF-80E8-22D4A4E82901}"/>
          </ac:spMkLst>
        </pc:spChg>
        <pc:spChg chg="add del">
          <ac:chgData name="Izzy Birds" userId="e6fe1a77-2094-4e03-a0b0-35e024c3d1f1" providerId="ADAL" clId="{D8053E1D-5BA1-4D31-B817-37FC21B9463B}" dt="2025-09-08T15:25:58.415" v="480"/>
          <ac:spMkLst>
            <pc:docMk/>
            <pc:sldMk cId="1791301282" sldId="275"/>
            <ac:spMk id="23" creationId="{2A1B8C11-EABA-4B9F-B3DD-F6EAC0CDE396}"/>
          </ac:spMkLst>
        </pc:spChg>
        <pc:spChg chg="add del">
          <ac:chgData name="Izzy Birds" userId="e6fe1a77-2094-4e03-a0b0-35e024c3d1f1" providerId="ADAL" clId="{D8053E1D-5BA1-4D31-B817-37FC21B9463B}" dt="2025-09-08T15:25:58.415" v="480"/>
          <ac:spMkLst>
            <pc:docMk/>
            <pc:sldMk cId="1791301282" sldId="275"/>
            <ac:spMk id="24" creationId="{54CD2573-B498-401F-90BB-7579F116F057}"/>
          </ac:spMkLst>
        </pc:spChg>
        <pc:spChg chg="add del">
          <ac:chgData name="Izzy Birds" userId="e6fe1a77-2094-4e03-a0b0-35e024c3d1f1" providerId="ADAL" clId="{D8053E1D-5BA1-4D31-B817-37FC21B9463B}" dt="2025-09-08T15:25:58.415" v="480"/>
          <ac:spMkLst>
            <pc:docMk/>
            <pc:sldMk cId="1791301282" sldId="275"/>
            <ac:spMk id="25" creationId="{080A778A-0995-41E0-B5E9-1EBA66EB5D88}"/>
          </ac:spMkLst>
        </pc:spChg>
        <pc:spChg chg="add del">
          <ac:chgData name="Izzy Birds" userId="e6fe1a77-2094-4e03-a0b0-35e024c3d1f1" providerId="ADAL" clId="{D8053E1D-5BA1-4D31-B817-37FC21B9463B}" dt="2025-09-08T15:25:58.415" v="480"/>
          <ac:spMkLst>
            <pc:docMk/>
            <pc:sldMk cId="1791301282" sldId="275"/>
            <ac:spMk id="26" creationId="{A7E6C141-78CE-4423-BDD5-3F012C4FCC7B}"/>
          </ac:spMkLst>
        </pc:spChg>
        <pc:spChg chg="add del">
          <ac:chgData name="Izzy Birds" userId="e6fe1a77-2094-4e03-a0b0-35e024c3d1f1" providerId="ADAL" clId="{D8053E1D-5BA1-4D31-B817-37FC21B9463B}" dt="2025-09-08T15:25:58.415" v="480"/>
          <ac:spMkLst>
            <pc:docMk/>
            <pc:sldMk cId="1791301282" sldId="275"/>
            <ac:spMk id="27" creationId="{95475CA8-4DC0-41E2-A471-4D38EC41921A}"/>
          </ac:spMkLst>
        </pc:spChg>
        <pc:spChg chg="add del">
          <ac:chgData name="Izzy Birds" userId="e6fe1a77-2094-4e03-a0b0-35e024c3d1f1" providerId="ADAL" clId="{D8053E1D-5BA1-4D31-B817-37FC21B9463B}" dt="2025-09-08T15:25:58.415" v="480"/>
          <ac:spMkLst>
            <pc:docMk/>
            <pc:sldMk cId="1791301282" sldId="275"/>
            <ac:spMk id="28" creationId="{D4388F5B-C7D2-4862-8C35-144D3E858B39}"/>
          </ac:spMkLst>
        </pc:spChg>
        <pc:spChg chg="add del">
          <ac:chgData name="Izzy Birds" userId="e6fe1a77-2094-4e03-a0b0-35e024c3d1f1" providerId="ADAL" clId="{D8053E1D-5BA1-4D31-B817-37FC21B9463B}" dt="2025-09-08T15:25:58.415" v="480"/>
          <ac:spMkLst>
            <pc:docMk/>
            <pc:sldMk cId="1791301282" sldId="275"/>
            <ac:spMk id="29" creationId="{427044B7-C62C-43A9-8C93-1E7F96035AD8}"/>
          </ac:spMkLst>
        </pc:spChg>
        <pc:spChg chg="add del">
          <ac:chgData name="Izzy Birds" userId="e6fe1a77-2094-4e03-a0b0-35e024c3d1f1" providerId="ADAL" clId="{D8053E1D-5BA1-4D31-B817-37FC21B9463B}" dt="2025-09-08T15:25:58.415" v="480"/>
          <ac:spMkLst>
            <pc:docMk/>
            <pc:sldMk cId="1791301282" sldId="275"/>
            <ac:spMk id="30" creationId="{B1E8B3C4-0D6B-4BEB-86F8-9D61249E2133}"/>
          </ac:spMkLst>
        </pc:spChg>
        <pc:spChg chg="add del">
          <ac:chgData name="Izzy Birds" userId="e6fe1a77-2094-4e03-a0b0-35e024c3d1f1" providerId="ADAL" clId="{D8053E1D-5BA1-4D31-B817-37FC21B9463B}" dt="2025-09-08T15:25:58.415" v="480"/>
          <ac:spMkLst>
            <pc:docMk/>
            <pc:sldMk cId="1791301282" sldId="275"/>
            <ac:spMk id="31" creationId="{DDE5AFF9-4C75-415F-9B67-3F88B0D1D5C1}"/>
          </ac:spMkLst>
        </pc:spChg>
        <pc:spChg chg="add del">
          <ac:chgData name="Izzy Birds" userId="e6fe1a77-2094-4e03-a0b0-35e024c3d1f1" providerId="ADAL" clId="{D8053E1D-5BA1-4D31-B817-37FC21B9463B}" dt="2025-09-08T15:25:58.415" v="480"/>
          <ac:spMkLst>
            <pc:docMk/>
            <pc:sldMk cId="1791301282" sldId="275"/>
            <ac:spMk id="32" creationId="{6FF484C6-90E3-43D8-BA13-608FD4D73F03}"/>
          </ac:spMkLst>
        </pc:spChg>
        <pc:spChg chg="add del">
          <ac:chgData name="Izzy Birds" userId="e6fe1a77-2094-4e03-a0b0-35e024c3d1f1" providerId="ADAL" clId="{D8053E1D-5BA1-4D31-B817-37FC21B9463B}" dt="2025-09-08T15:25:58.415" v="480"/>
          <ac:spMkLst>
            <pc:docMk/>
            <pc:sldMk cId="1791301282" sldId="275"/>
            <ac:spMk id="33" creationId="{0DEB799C-9C60-4A37-9E76-7397F4613785}"/>
          </ac:spMkLst>
        </pc:spChg>
        <pc:spChg chg="add del">
          <ac:chgData name="Izzy Birds" userId="e6fe1a77-2094-4e03-a0b0-35e024c3d1f1" providerId="ADAL" clId="{D8053E1D-5BA1-4D31-B817-37FC21B9463B}" dt="2025-09-08T15:25:58.415" v="480"/>
          <ac:spMkLst>
            <pc:docMk/>
            <pc:sldMk cId="1791301282" sldId="275"/>
            <ac:spMk id="34" creationId="{729616EB-6E6B-4727-9F7C-7EE22725DC00}"/>
          </ac:spMkLst>
        </pc:spChg>
        <pc:spChg chg="add del">
          <ac:chgData name="Izzy Birds" userId="e6fe1a77-2094-4e03-a0b0-35e024c3d1f1" providerId="ADAL" clId="{D8053E1D-5BA1-4D31-B817-37FC21B9463B}" dt="2025-09-08T15:25:58.415" v="480"/>
          <ac:spMkLst>
            <pc:docMk/>
            <pc:sldMk cId="1791301282" sldId="275"/>
            <ac:spMk id="35" creationId="{494A4E25-B4BD-43F2-8114-CEA51065BFD7}"/>
          </ac:spMkLst>
        </pc:spChg>
        <pc:spChg chg="add del">
          <ac:chgData name="Izzy Birds" userId="e6fe1a77-2094-4e03-a0b0-35e024c3d1f1" providerId="ADAL" clId="{D8053E1D-5BA1-4D31-B817-37FC21B9463B}" dt="2025-09-08T15:25:58.415" v="480"/>
          <ac:spMkLst>
            <pc:docMk/>
            <pc:sldMk cId="1791301282" sldId="275"/>
            <ac:spMk id="36" creationId="{A306DF85-3641-42A7-B0DA-8DA5BBE0FB61}"/>
          </ac:spMkLst>
        </pc:spChg>
        <pc:spChg chg="add del">
          <ac:chgData name="Izzy Birds" userId="e6fe1a77-2094-4e03-a0b0-35e024c3d1f1" providerId="ADAL" clId="{D8053E1D-5BA1-4D31-B817-37FC21B9463B}" dt="2025-09-08T15:25:58.415" v="480"/>
          <ac:spMkLst>
            <pc:docMk/>
            <pc:sldMk cId="1791301282" sldId="275"/>
            <ac:spMk id="37" creationId="{90614A8A-E2B7-442E-A6DB-79009BC6A6F6}"/>
          </ac:spMkLst>
        </pc:spChg>
        <pc:spChg chg="add del">
          <ac:chgData name="Izzy Birds" userId="e6fe1a77-2094-4e03-a0b0-35e024c3d1f1" providerId="ADAL" clId="{D8053E1D-5BA1-4D31-B817-37FC21B9463B}" dt="2025-09-08T15:25:58.415" v="480"/>
          <ac:spMkLst>
            <pc:docMk/>
            <pc:sldMk cId="1791301282" sldId="275"/>
            <ac:spMk id="38" creationId="{AE0A454F-527B-4693-B358-C03CE8C1C6E7}"/>
          </ac:spMkLst>
        </pc:spChg>
        <pc:spChg chg="add del">
          <ac:chgData name="Izzy Birds" userId="e6fe1a77-2094-4e03-a0b0-35e024c3d1f1" providerId="ADAL" clId="{D8053E1D-5BA1-4D31-B817-37FC21B9463B}" dt="2025-09-08T15:25:58.415" v="480"/>
          <ac:spMkLst>
            <pc:docMk/>
            <pc:sldMk cId="1791301282" sldId="275"/>
            <ac:spMk id="39" creationId="{52CAED25-3C14-4CDE-834D-6C1B58C5B98E}"/>
          </ac:spMkLst>
        </pc:spChg>
        <pc:spChg chg="add del">
          <ac:chgData name="Izzy Birds" userId="e6fe1a77-2094-4e03-a0b0-35e024c3d1f1" providerId="ADAL" clId="{D8053E1D-5BA1-4D31-B817-37FC21B9463B}" dt="2025-09-08T15:25:58.415" v="480"/>
          <ac:spMkLst>
            <pc:docMk/>
            <pc:sldMk cId="1791301282" sldId="275"/>
            <ac:spMk id="40" creationId="{4494AC1B-D2DD-467A-A995-9A1F1A0D0D20}"/>
          </ac:spMkLst>
        </pc:spChg>
        <pc:spChg chg="add del">
          <ac:chgData name="Izzy Birds" userId="e6fe1a77-2094-4e03-a0b0-35e024c3d1f1" providerId="ADAL" clId="{D8053E1D-5BA1-4D31-B817-37FC21B9463B}" dt="2025-09-08T15:25:58.415" v="480"/>
          <ac:spMkLst>
            <pc:docMk/>
            <pc:sldMk cId="1791301282" sldId="275"/>
            <ac:spMk id="41" creationId="{51D57920-F691-4260-8800-F0849C70D8ED}"/>
          </ac:spMkLst>
        </pc:spChg>
        <pc:spChg chg="add del">
          <ac:chgData name="Izzy Birds" userId="e6fe1a77-2094-4e03-a0b0-35e024c3d1f1" providerId="ADAL" clId="{D8053E1D-5BA1-4D31-B817-37FC21B9463B}" dt="2025-09-08T15:25:58.415" v="480"/>
          <ac:spMkLst>
            <pc:docMk/>
            <pc:sldMk cId="1791301282" sldId="275"/>
            <ac:spMk id="42" creationId="{F1926B0B-9434-4E37-87EE-660917A33899}"/>
          </ac:spMkLst>
        </pc:spChg>
        <pc:spChg chg="add del">
          <ac:chgData name="Izzy Birds" userId="e6fe1a77-2094-4e03-a0b0-35e024c3d1f1" providerId="ADAL" clId="{D8053E1D-5BA1-4D31-B817-37FC21B9463B}" dt="2025-09-08T15:25:58.415" v="480"/>
          <ac:spMkLst>
            <pc:docMk/>
            <pc:sldMk cId="1791301282" sldId="275"/>
            <ac:spMk id="43" creationId="{7C8935A0-1172-4D7D-B681-A5E1E137F313}"/>
          </ac:spMkLst>
        </pc:spChg>
        <pc:spChg chg="add del">
          <ac:chgData name="Izzy Birds" userId="e6fe1a77-2094-4e03-a0b0-35e024c3d1f1" providerId="ADAL" clId="{D8053E1D-5BA1-4D31-B817-37FC21B9463B}" dt="2025-09-08T15:25:58.415" v="480"/>
          <ac:spMkLst>
            <pc:docMk/>
            <pc:sldMk cId="1791301282" sldId="275"/>
            <ac:spMk id="44" creationId="{3A941205-5A72-48A5-AB97-DF60D0296887}"/>
          </ac:spMkLst>
        </pc:spChg>
        <pc:spChg chg="add del">
          <ac:chgData name="Izzy Birds" userId="e6fe1a77-2094-4e03-a0b0-35e024c3d1f1" providerId="ADAL" clId="{D8053E1D-5BA1-4D31-B817-37FC21B9463B}" dt="2025-09-08T15:25:58.415" v="480"/>
          <ac:spMkLst>
            <pc:docMk/>
            <pc:sldMk cId="1791301282" sldId="275"/>
            <ac:spMk id="45" creationId="{297DB507-6F3F-4057-A5C9-E0F070CF616F}"/>
          </ac:spMkLst>
        </pc:spChg>
        <pc:spChg chg="add del">
          <ac:chgData name="Izzy Birds" userId="e6fe1a77-2094-4e03-a0b0-35e024c3d1f1" providerId="ADAL" clId="{D8053E1D-5BA1-4D31-B817-37FC21B9463B}" dt="2025-09-08T15:25:58.415" v="480"/>
          <ac:spMkLst>
            <pc:docMk/>
            <pc:sldMk cId="1791301282" sldId="275"/>
            <ac:spMk id="46" creationId="{3DB3FE3B-110E-45CF-B8E6-4C3F620CFBF6}"/>
          </ac:spMkLst>
        </pc:spChg>
        <pc:spChg chg="add del">
          <ac:chgData name="Izzy Birds" userId="e6fe1a77-2094-4e03-a0b0-35e024c3d1f1" providerId="ADAL" clId="{D8053E1D-5BA1-4D31-B817-37FC21B9463B}" dt="2025-09-08T15:25:58.415" v="480"/>
          <ac:spMkLst>
            <pc:docMk/>
            <pc:sldMk cId="1791301282" sldId="275"/>
            <ac:spMk id="47" creationId="{F42146F4-2C7A-48A6-8303-AFAD6290400B}"/>
          </ac:spMkLst>
        </pc:spChg>
        <pc:spChg chg="add del">
          <ac:chgData name="Izzy Birds" userId="e6fe1a77-2094-4e03-a0b0-35e024c3d1f1" providerId="ADAL" clId="{D8053E1D-5BA1-4D31-B817-37FC21B9463B}" dt="2025-09-08T15:25:58.415" v="480"/>
          <ac:spMkLst>
            <pc:docMk/>
            <pc:sldMk cId="1791301282" sldId="275"/>
            <ac:spMk id="48" creationId="{8CF17830-FB8E-4270-B3BA-C5D2B5846B47}"/>
          </ac:spMkLst>
        </pc:spChg>
        <pc:spChg chg="add del">
          <ac:chgData name="Izzy Birds" userId="e6fe1a77-2094-4e03-a0b0-35e024c3d1f1" providerId="ADAL" clId="{D8053E1D-5BA1-4D31-B817-37FC21B9463B}" dt="2025-09-08T15:25:58.415" v="480"/>
          <ac:spMkLst>
            <pc:docMk/>
            <pc:sldMk cId="1791301282" sldId="275"/>
            <ac:spMk id="49" creationId="{75A1D0AD-A556-4737-B635-7D9E25AF2B52}"/>
          </ac:spMkLst>
        </pc:spChg>
        <pc:spChg chg="add del">
          <ac:chgData name="Izzy Birds" userId="e6fe1a77-2094-4e03-a0b0-35e024c3d1f1" providerId="ADAL" clId="{D8053E1D-5BA1-4D31-B817-37FC21B9463B}" dt="2025-09-08T15:25:58.415" v="480"/>
          <ac:spMkLst>
            <pc:docMk/>
            <pc:sldMk cId="1791301282" sldId="275"/>
            <ac:spMk id="50" creationId="{222517F8-CF70-4FBE-AAFD-4D43070A2BE9}"/>
          </ac:spMkLst>
        </pc:spChg>
        <pc:spChg chg="add del">
          <ac:chgData name="Izzy Birds" userId="e6fe1a77-2094-4e03-a0b0-35e024c3d1f1" providerId="ADAL" clId="{D8053E1D-5BA1-4D31-B817-37FC21B9463B}" dt="2025-09-08T15:25:58.415" v="480"/>
          <ac:spMkLst>
            <pc:docMk/>
            <pc:sldMk cId="1791301282" sldId="275"/>
            <ac:spMk id="51" creationId="{CC2A4ECB-C99D-42FA-8008-C9496EFF31F3}"/>
          </ac:spMkLst>
        </pc:spChg>
        <pc:spChg chg="add del">
          <ac:chgData name="Izzy Birds" userId="e6fe1a77-2094-4e03-a0b0-35e024c3d1f1" providerId="ADAL" clId="{D8053E1D-5BA1-4D31-B817-37FC21B9463B}" dt="2025-09-08T15:25:58.415" v="480"/>
          <ac:spMkLst>
            <pc:docMk/>
            <pc:sldMk cId="1791301282" sldId="275"/>
            <ac:spMk id="52" creationId="{821C3AEB-FB9D-493E-8E8E-E55F694C7059}"/>
          </ac:spMkLst>
        </pc:spChg>
        <pc:spChg chg="add del">
          <ac:chgData name="Izzy Birds" userId="e6fe1a77-2094-4e03-a0b0-35e024c3d1f1" providerId="ADAL" clId="{D8053E1D-5BA1-4D31-B817-37FC21B9463B}" dt="2025-09-08T15:25:58.415" v="480"/>
          <ac:spMkLst>
            <pc:docMk/>
            <pc:sldMk cId="1791301282" sldId="275"/>
            <ac:spMk id="53" creationId="{4B1DE33A-4815-48BA-B60F-DCDF9D5133C0}"/>
          </ac:spMkLst>
        </pc:spChg>
        <pc:spChg chg="add del">
          <ac:chgData name="Izzy Birds" userId="e6fe1a77-2094-4e03-a0b0-35e024c3d1f1" providerId="ADAL" clId="{D8053E1D-5BA1-4D31-B817-37FC21B9463B}" dt="2025-09-08T15:25:58.415" v="480"/>
          <ac:spMkLst>
            <pc:docMk/>
            <pc:sldMk cId="1791301282" sldId="275"/>
            <ac:spMk id="54" creationId="{663765CC-428E-415F-9FDB-5B6EC7280B6C}"/>
          </ac:spMkLst>
        </pc:spChg>
        <pc:spChg chg="add del">
          <ac:chgData name="Izzy Birds" userId="e6fe1a77-2094-4e03-a0b0-35e024c3d1f1" providerId="ADAL" clId="{D8053E1D-5BA1-4D31-B817-37FC21B9463B}" dt="2025-09-08T15:25:58.415" v="480"/>
          <ac:spMkLst>
            <pc:docMk/>
            <pc:sldMk cId="1791301282" sldId="275"/>
            <ac:spMk id="55" creationId="{006758D5-B5BB-4BAC-8F15-E9A5FAF51FDC}"/>
          </ac:spMkLst>
        </pc:spChg>
        <pc:spChg chg="add del">
          <ac:chgData name="Izzy Birds" userId="e6fe1a77-2094-4e03-a0b0-35e024c3d1f1" providerId="ADAL" clId="{D8053E1D-5BA1-4D31-B817-37FC21B9463B}" dt="2025-09-08T15:25:58.415" v="480"/>
          <ac:spMkLst>
            <pc:docMk/>
            <pc:sldMk cId="1791301282" sldId="275"/>
            <ac:spMk id="56" creationId="{C0663DC2-D82E-44EA-B47D-152AC1D70865}"/>
          </ac:spMkLst>
        </pc:spChg>
        <pc:spChg chg="add del">
          <ac:chgData name="Izzy Birds" userId="e6fe1a77-2094-4e03-a0b0-35e024c3d1f1" providerId="ADAL" clId="{D8053E1D-5BA1-4D31-B817-37FC21B9463B}" dt="2025-09-08T15:25:58.415" v="480"/>
          <ac:spMkLst>
            <pc:docMk/>
            <pc:sldMk cId="1791301282" sldId="275"/>
            <ac:spMk id="57" creationId="{6D3C4830-75EA-4243-8BEB-7156502EED9E}"/>
          </ac:spMkLst>
        </pc:spChg>
        <pc:spChg chg="add del">
          <ac:chgData name="Izzy Birds" userId="e6fe1a77-2094-4e03-a0b0-35e024c3d1f1" providerId="ADAL" clId="{D8053E1D-5BA1-4D31-B817-37FC21B9463B}" dt="2025-09-08T15:25:58.415" v="480"/>
          <ac:spMkLst>
            <pc:docMk/>
            <pc:sldMk cId="1791301282" sldId="275"/>
            <ac:spMk id="58" creationId="{FF757F46-D515-4C2C-9371-BFB6DAB41A68}"/>
          </ac:spMkLst>
        </pc:spChg>
        <pc:spChg chg="add del">
          <ac:chgData name="Izzy Birds" userId="e6fe1a77-2094-4e03-a0b0-35e024c3d1f1" providerId="ADAL" clId="{D8053E1D-5BA1-4D31-B817-37FC21B9463B}" dt="2025-09-08T15:25:58.415" v="480"/>
          <ac:spMkLst>
            <pc:docMk/>
            <pc:sldMk cId="1791301282" sldId="275"/>
            <ac:spMk id="59" creationId="{BAD800EB-B8CD-4EE9-863D-102CA98142C0}"/>
          </ac:spMkLst>
        </pc:spChg>
        <pc:spChg chg="add del">
          <ac:chgData name="Izzy Birds" userId="e6fe1a77-2094-4e03-a0b0-35e024c3d1f1" providerId="ADAL" clId="{D8053E1D-5BA1-4D31-B817-37FC21B9463B}" dt="2025-09-08T15:25:58.415" v="480"/>
          <ac:spMkLst>
            <pc:docMk/>
            <pc:sldMk cId="1791301282" sldId="275"/>
            <ac:spMk id="60" creationId="{3AB015DC-9EF0-4D7E-8B55-EC2EE332177A}"/>
          </ac:spMkLst>
        </pc:spChg>
        <pc:spChg chg="add del">
          <ac:chgData name="Izzy Birds" userId="e6fe1a77-2094-4e03-a0b0-35e024c3d1f1" providerId="ADAL" clId="{D8053E1D-5BA1-4D31-B817-37FC21B9463B}" dt="2025-09-08T15:25:58.415" v="480"/>
          <ac:spMkLst>
            <pc:docMk/>
            <pc:sldMk cId="1791301282" sldId="275"/>
            <ac:spMk id="61" creationId="{47E7A3BF-B8C0-4837-A551-085656C36662}"/>
          </ac:spMkLst>
        </pc:spChg>
        <pc:spChg chg="add del">
          <ac:chgData name="Izzy Birds" userId="e6fe1a77-2094-4e03-a0b0-35e024c3d1f1" providerId="ADAL" clId="{D8053E1D-5BA1-4D31-B817-37FC21B9463B}" dt="2025-09-08T15:25:58.415" v="480"/>
          <ac:spMkLst>
            <pc:docMk/>
            <pc:sldMk cId="1791301282" sldId="275"/>
            <ac:spMk id="62" creationId="{245D78BC-97F7-41B7-A492-588D6463CEEB}"/>
          </ac:spMkLst>
        </pc:spChg>
        <pc:spChg chg="add del">
          <ac:chgData name="Izzy Birds" userId="e6fe1a77-2094-4e03-a0b0-35e024c3d1f1" providerId="ADAL" clId="{D8053E1D-5BA1-4D31-B817-37FC21B9463B}" dt="2025-09-08T15:25:58.415" v="480"/>
          <ac:spMkLst>
            <pc:docMk/>
            <pc:sldMk cId="1791301282" sldId="275"/>
            <ac:spMk id="63" creationId="{55EE39F9-1A93-4FF6-9B16-CBC5840B4A2A}"/>
          </ac:spMkLst>
        </pc:spChg>
        <pc:spChg chg="add del">
          <ac:chgData name="Izzy Birds" userId="e6fe1a77-2094-4e03-a0b0-35e024c3d1f1" providerId="ADAL" clId="{D8053E1D-5BA1-4D31-B817-37FC21B9463B}" dt="2025-09-08T15:25:58.415" v="480"/>
          <ac:spMkLst>
            <pc:docMk/>
            <pc:sldMk cId="1791301282" sldId="275"/>
            <ac:spMk id="64" creationId="{48A9F2C1-1097-483D-A0AB-200A759CBD66}"/>
          </ac:spMkLst>
        </pc:spChg>
        <pc:spChg chg="add del">
          <ac:chgData name="Izzy Birds" userId="e6fe1a77-2094-4e03-a0b0-35e024c3d1f1" providerId="ADAL" clId="{D8053E1D-5BA1-4D31-B817-37FC21B9463B}" dt="2025-09-08T15:25:58.415" v="480"/>
          <ac:spMkLst>
            <pc:docMk/>
            <pc:sldMk cId="1791301282" sldId="275"/>
            <ac:spMk id="65" creationId="{DCF1EF7A-6192-4EC1-8765-57357C2FCB38}"/>
          </ac:spMkLst>
        </pc:spChg>
        <pc:spChg chg="add del">
          <ac:chgData name="Izzy Birds" userId="e6fe1a77-2094-4e03-a0b0-35e024c3d1f1" providerId="ADAL" clId="{D8053E1D-5BA1-4D31-B817-37FC21B9463B}" dt="2025-09-08T15:25:58.415" v="480"/>
          <ac:spMkLst>
            <pc:docMk/>
            <pc:sldMk cId="1791301282" sldId="275"/>
            <ac:spMk id="66" creationId="{B81403FA-B00B-4DBB-A725-5E7A0E238E1D}"/>
          </ac:spMkLst>
        </pc:spChg>
        <pc:spChg chg="add del">
          <ac:chgData name="Izzy Birds" userId="e6fe1a77-2094-4e03-a0b0-35e024c3d1f1" providerId="ADAL" clId="{D8053E1D-5BA1-4D31-B817-37FC21B9463B}" dt="2025-09-08T15:25:58.415" v="480"/>
          <ac:spMkLst>
            <pc:docMk/>
            <pc:sldMk cId="1791301282" sldId="275"/>
            <ac:spMk id="67" creationId="{E6395E39-4A7A-4722-A18D-9D8DF568F46A}"/>
          </ac:spMkLst>
        </pc:spChg>
        <pc:spChg chg="add del">
          <ac:chgData name="Izzy Birds" userId="e6fe1a77-2094-4e03-a0b0-35e024c3d1f1" providerId="ADAL" clId="{D8053E1D-5BA1-4D31-B817-37FC21B9463B}" dt="2025-09-08T15:25:58.415" v="480"/>
          <ac:spMkLst>
            <pc:docMk/>
            <pc:sldMk cId="1791301282" sldId="275"/>
            <ac:spMk id="68" creationId="{B9E48A21-F673-4FC9-B7A7-828865CD94A0}"/>
          </ac:spMkLst>
        </pc:spChg>
        <pc:spChg chg="add del">
          <ac:chgData name="Izzy Birds" userId="e6fe1a77-2094-4e03-a0b0-35e024c3d1f1" providerId="ADAL" clId="{D8053E1D-5BA1-4D31-B817-37FC21B9463B}" dt="2025-09-08T15:25:58.415" v="480"/>
          <ac:spMkLst>
            <pc:docMk/>
            <pc:sldMk cId="1791301282" sldId="275"/>
            <ac:spMk id="69" creationId="{94D780AC-B6EC-44EC-BEE0-3375D22B600B}"/>
          </ac:spMkLst>
        </pc:spChg>
        <pc:spChg chg="add del">
          <ac:chgData name="Izzy Birds" userId="e6fe1a77-2094-4e03-a0b0-35e024c3d1f1" providerId="ADAL" clId="{D8053E1D-5BA1-4D31-B817-37FC21B9463B}" dt="2025-09-08T15:25:58.415" v="480"/>
          <ac:spMkLst>
            <pc:docMk/>
            <pc:sldMk cId="1791301282" sldId="275"/>
            <ac:spMk id="70" creationId="{DFFD6EE7-6BB9-4C54-846B-A2048DC0FC05}"/>
          </ac:spMkLst>
        </pc:spChg>
        <pc:spChg chg="add del">
          <ac:chgData name="Izzy Birds" userId="e6fe1a77-2094-4e03-a0b0-35e024c3d1f1" providerId="ADAL" clId="{D8053E1D-5BA1-4D31-B817-37FC21B9463B}" dt="2025-09-08T15:25:58.415" v="480"/>
          <ac:spMkLst>
            <pc:docMk/>
            <pc:sldMk cId="1791301282" sldId="275"/>
            <ac:spMk id="71" creationId="{C314BB6A-FEFB-4AC5-8973-1C3BF93A891D}"/>
          </ac:spMkLst>
        </pc:spChg>
        <pc:spChg chg="add del">
          <ac:chgData name="Izzy Birds" userId="e6fe1a77-2094-4e03-a0b0-35e024c3d1f1" providerId="ADAL" clId="{D8053E1D-5BA1-4D31-B817-37FC21B9463B}" dt="2025-09-08T15:25:58.415" v="480"/>
          <ac:spMkLst>
            <pc:docMk/>
            <pc:sldMk cId="1791301282" sldId="275"/>
            <ac:spMk id="72" creationId="{45BFFD97-6AB0-4DAD-BFBA-6D1FFF92E85E}"/>
          </ac:spMkLst>
        </pc:spChg>
        <pc:spChg chg="add del">
          <ac:chgData name="Izzy Birds" userId="e6fe1a77-2094-4e03-a0b0-35e024c3d1f1" providerId="ADAL" clId="{D8053E1D-5BA1-4D31-B817-37FC21B9463B}" dt="2025-09-08T15:25:58.415" v="480"/>
          <ac:spMkLst>
            <pc:docMk/>
            <pc:sldMk cId="1791301282" sldId="275"/>
            <ac:spMk id="73" creationId="{026181F7-2D6A-46B3-8FD3-9D0E48C80ECD}"/>
          </ac:spMkLst>
        </pc:spChg>
        <pc:spChg chg="add del">
          <ac:chgData name="Izzy Birds" userId="e6fe1a77-2094-4e03-a0b0-35e024c3d1f1" providerId="ADAL" clId="{D8053E1D-5BA1-4D31-B817-37FC21B9463B}" dt="2025-09-08T15:25:58.415" v="480"/>
          <ac:spMkLst>
            <pc:docMk/>
            <pc:sldMk cId="1791301282" sldId="275"/>
            <ac:spMk id="74" creationId="{D08780C7-6627-4857-ABEF-88A9D99C31C1}"/>
          </ac:spMkLst>
        </pc:spChg>
        <pc:spChg chg="add del">
          <ac:chgData name="Izzy Birds" userId="e6fe1a77-2094-4e03-a0b0-35e024c3d1f1" providerId="ADAL" clId="{D8053E1D-5BA1-4D31-B817-37FC21B9463B}" dt="2025-09-08T15:25:58.415" v="480"/>
          <ac:spMkLst>
            <pc:docMk/>
            <pc:sldMk cId="1791301282" sldId="275"/>
            <ac:spMk id="75" creationId="{1346895D-15FD-4546-BC25-BBC71FEC3D6C}"/>
          </ac:spMkLst>
        </pc:spChg>
        <pc:spChg chg="add del">
          <ac:chgData name="Izzy Birds" userId="e6fe1a77-2094-4e03-a0b0-35e024c3d1f1" providerId="ADAL" clId="{D8053E1D-5BA1-4D31-B817-37FC21B9463B}" dt="2025-09-08T15:25:58.415" v="480"/>
          <ac:spMkLst>
            <pc:docMk/>
            <pc:sldMk cId="1791301282" sldId="275"/>
            <ac:spMk id="76" creationId="{B917D9F2-1D21-4B33-A123-97E03FD50000}"/>
          </ac:spMkLst>
        </pc:spChg>
        <pc:spChg chg="add del">
          <ac:chgData name="Izzy Birds" userId="e6fe1a77-2094-4e03-a0b0-35e024c3d1f1" providerId="ADAL" clId="{D8053E1D-5BA1-4D31-B817-37FC21B9463B}" dt="2025-09-08T15:25:58.415" v="480"/>
          <ac:spMkLst>
            <pc:docMk/>
            <pc:sldMk cId="1791301282" sldId="275"/>
            <ac:spMk id="77" creationId="{575DA1BE-BBBC-4B9A-8EBD-AF6D316F8545}"/>
          </ac:spMkLst>
        </pc:spChg>
        <pc:spChg chg="add del">
          <ac:chgData name="Izzy Birds" userId="e6fe1a77-2094-4e03-a0b0-35e024c3d1f1" providerId="ADAL" clId="{D8053E1D-5BA1-4D31-B817-37FC21B9463B}" dt="2025-09-08T15:25:58.415" v="480"/>
          <ac:spMkLst>
            <pc:docMk/>
            <pc:sldMk cId="1791301282" sldId="275"/>
            <ac:spMk id="78" creationId="{C4B58376-705D-4883-A153-D49E3B2A62BA}"/>
          </ac:spMkLst>
        </pc:spChg>
        <pc:spChg chg="add del">
          <ac:chgData name="Izzy Birds" userId="e6fe1a77-2094-4e03-a0b0-35e024c3d1f1" providerId="ADAL" clId="{D8053E1D-5BA1-4D31-B817-37FC21B9463B}" dt="2025-09-08T15:25:58.415" v="480"/>
          <ac:spMkLst>
            <pc:docMk/>
            <pc:sldMk cId="1791301282" sldId="275"/>
            <ac:spMk id="79" creationId="{4529205C-C24B-4CD8-AC5B-0203A108436A}"/>
          </ac:spMkLst>
        </pc:spChg>
        <pc:spChg chg="add del">
          <ac:chgData name="Izzy Birds" userId="e6fe1a77-2094-4e03-a0b0-35e024c3d1f1" providerId="ADAL" clId="{D8053E1D-5BA1-4D31-B817-37FC21B9463B}" dt="2025-09-08T15:25:58.415" v="480"/>
          <ac:spMkLst>
            <pc:docMk/>
            <pc:sldMk cId="1791301282" sldId="275"/>
            <ac:spMk id="80" creationId="{B5EBD5C2-5B5C-47FF-BF1C-1005767ABD39}"/>
          </ac:spMkLst>
        </pc:spChg>
        <pc:spChg chg="add del">
          <ac:chgData name="Izzy Birds" userId="e6fe1a77-2094-4e03-a0b0-35e024c3d1f1" providerId="ADAL" clId="{D8053E1D-5BA1-4D31-B817-37FC21B9463B}" dt="2025-09-08T15:25:58.415" v="480"/>
          <ac:spMkLst>
            <pc:docMk/>
            <pc:sldMk cId="1791301282" sldId="275"/>
            <ac:spMk id="81" creationId="{6FE9B389-3D3E-4669-B7E3-D89D8E185B8C}"/>
          </ac:spMkLst>
        </pc:spChg>
        <pc:spChg chg="add del">
          <ac:chgData name="Izzy Birds" userId="e6fe1a77-2094-4e03-a0b0-35e024c3d1f1" providerId="ADAL" clId="{D8053E1D-5BA1-4D31-B817-37FC21B9463B}" dt="2025-09-08T15:25:58.415" v="480"/>
          <ac:spMkLst>
            <pc:docMk/>
            <pc:sldMk cId="1791301282" sldId="275"/>
            <ac:spMk id="82" creationId="{A2A43026-AC0C-4D97-A275-0B7AC8297FBB}"/>
          </ac:spMkLst>
        </pc:spChg>
        <pc:spChg chg="add del">
          <ac:chgData name="Izzy Birds" userId="e6fe1a77-2094-4e03-a0b0-35e024c3d1f1" providerId="ADAL" clId="{D8053E1D-5BA1-4D31-B817-37FC21B9463B}" dt="2025-09-08T15:25:58.415" v="480"/>
          <ac:spMkLst>
            <pc:docMk/>
            <pc:sldMk cId="1791301282" sldId="275"/>
            <ac:spMk id="83" creationId="{EC9B53A1-DF06-45A3-A8D8-A6B339AB91A8}"/>
          </ac:spMkLst>
        </pc:spChg>
        <pc:spChg chg="add del">
          <ac:chgData name="Izzy Birds" userId="e6fe1a77-2094-4e03-a0b0-35e024c3d1f1" providerId="ADAL" clId="{D8053E1D-5BA1-4D31-B817-37FC21B9463B}" dt="2025-09-08T15:25:58.415" v="480"/>
          <ac:spMkLst>
            <pc:docMk/>
            <pc:sldMk cId="1791301282" sldId="275"/>
            <ac:spMk id="84" creationId="{F8C292D0-9D77-4B59-8B68-B6BAABFAB5F6}"/>
          </ac:spMkLst>
        </pc:spChg>
        <pc:spChg chg="add del">
          <ac:chgData name="Izzy Birds" userId="e6fe1a77-2094-4e03-a0b0-35e024c3d1f1" providerId="ADAL" clId="{D8053E1D-5BA1-4D31-B817-37FC21B9463B}" dt="2025-09-08T15:25:58.415" v="480"/>
          <ac:spMkLst>
            <pc:docMk/>
            <pc:sldMk cId="1791301282" sldId="275"/>
            <ac:spMk id="85" creationId="{3A02E78B-35BD-413A-A867-78562B178F01}"/>
          </ac:spMkLst>
        </pc:spChg>
        <pc:spChg chg="add del">
          <ac:chgData name="Izzy Birds" userId="e6fe1a77-2094-4e03-a0b0-35e024c3d1f1" providerId="ADAL" clId="{D8053E1D-5BA1-4D31-B817-37FC21B9463B}" dt="2025-09-08T15:25:58.415" v="480"/>
          <ac:spMkLst>
            <pc:docMk/>
            <pc:sldMk cId="1791301282" sldId="275"/>
            <ac:spMk id="86" creationId="{CC7D4A57-9D59-4E21-BC1E-7C83829F0B36}"/>
          </ac:spMkLst>
        </pc:spChg>
        <pc:spChg chg="add del">
          <ac:chgData name="Izzy Birds" userId="e6fe1a77-2094-4e03-a0b0-35e024c3d1f1" providerId="ADAL" clId="{D8053E1D-5BA1-4D31-B817-37FC21B9463B}" dt="2025-09-08T15:25:58.415" v="480"/>
          <ac:spMkLst>
            <pc:docMk/>
            <pc:sldMk cId="1791301282" sldId="275"/>
            <ac:spMk id="87" creationId="{BB0A6FC3-8F2C-4233-84B9-B27B9864041C}"/>
          </ac:spMkLst>
        </pc:spChg>
        <pc:spChg chg="add del">
          <ac:chgData name="Izzy Birds" userId="e6fe1a77-2094-4e03-a0b0-35e024c3d1f1" providerId="ADAL" clId="{D8053E1D-5BA1-4D31-B817-37FC21B9463B}" dt="2025-09-08T15:25:58.415" v="480"/>
          <ac:spMkLst>
            <pc:docMk/>
            <pc:sldMk cId="1791301282" sldId="275"/>
            <ac:spMk id="88" creationId="{900087D4-A7E3-4900-8F0B-EAB21A449910}"/>
          </ac:spMkLst>
        </pc:spChg>
        <pc:spChg chg="add del">
          <ac:chgData name="Izzy Birds" userId="e6fe1a77-2094-4e03-a0b0-35e024c3d1f1" providerId="ADAL" clId="{D8053E1D-5BA1-4D31-B817-37FC21B9463B}" dt="2025-09-08T15:25:58.415" v="480"/>
          <ac:spMkLst>
            <pc:docMk/>
            <pc:sldMk cId="1791301282" sldId="275"/>
            <ac:spMk id="89" creationId="{94ED1F8F-8D05-42E3-B2C5-DA51324AE41D}"/>
          </ac:spMkLst>
        </pc:spChg>
        <pc:spChg chg="add del">
          <ac:chgData name="Izzy Birds" userId="e6fe1a77-2094-4e03-a0b0-35e024c3d1f1" providerId="ADAL" clId="{D8053E1D-5BA1-4D31-B817-37FC21B9463B}" dt="2025-09-08T15:25:58.415" v="480"/>
          <ac:spMkLst>
            <pc:docMk/>
            <pc:sldMk cId="1791301282" sldId="275"/>
            <ac:spMk id="90" creationId="{C1EA62A3-DBD0-404F-8DF8-15C1AB1B4982}"/>
          </ac:spMkLst>
        </pc:spChg>
        <pc:spChg chg="add del">
          <ac:chgData name="Izzy Birds" userId="e6fe1a77-2094-4e03-a0b0-35e024c3d1f1" providerId="ADAL" clId="{D8053E1D-5BA1-4D31-B817-37FC21B9463B}" dt="2025-09-08T15:25:58.415" v="480"/>
          <ac:spMkLst>
            <pc:docMk/>
            <pc:sldMk cId="1791301282" sldId="275"/>
            <ac:spMk id="91" creationId="{D8ECBB7B-E8C4-4A1B-BF5B-1F8B9D5C6830}"/>
          </ac:spMkLst>
        </pc:spChg>
        <pc:spChg chg="add del">
          <ac:chgData name="Izzy Birds" userId="e6fe1a77-2094-4e03-a0b0-35e024c3d1f1" providerId="ADAL" clId="{D8053E1D-5BA1-4D31-B817-37FC21B9463B}" dt="2025-09-08T15:25:58.415" v="480"/>
          <ac:spMkLst>
            <pc:docMk/>
            <pc:sldMk cId="1791301282" sldId="275"/>
            <ac:spMk id="92" creationId="{625C7151-924D-4EC3-BE5E-47A63D95483E}"/>
          </ac:spMkLst>
        </pc:spChg>
        <pc:spChg chg="add del">
          <ac:chgData name="Izzy Birds" userId="e6fe1a77-2094-4e03-a0b0-35e024c3d1f1" providerId="ADAL" clId="{D8053E1D-5BA1-4D31-B817-37FC21B9463B}" dt="2025-09-08T15:25:58.415" v="480"/>
          <ac:spMkLst>
            <pc:docMk/>
            <pc:sldMk cId="1791301282" sldId="275"/>
            <ac:spMk id="93" creationId="{A6BB1A87-6427-4B8E-8E41-ED2299ACA2B1}"/>
          </ac:spMkLst>
        </pc:spChg>
        <pc:spChg chg="add del">
          <ac:chgData name="Izzy Birds" userId="e6fe1a77-2094-4e03-a0b0-35e024c3d1f1" providerId="ADAL" clId="{D8053E1D-5BA1-4D31-B817-37FC21B9463B}" dt="2025-09-08T15:25:58.415" v="480"/>
          <ac:spMkLst>
            <pc:docMk/>
            <pc:sldMk cId="1791301282" sldId="275"/>
            <ac:spMk id="94" creationId="{F4DCB2E0-4A12-494C-9107-0EE86118F97D}"/>
          </ac:spMkLst>
        </pc:spChg>
        <pc:spChg chg="add del">
          <ac:chgData name="Izzy Birds" userId="e6fe1a77-2094-4e03-a0b0-35e024c3d1f1" providerId="ADAL" clId="{D8053E1D-5BA1-4D31-B817-37FC21B9463B}" dt="2025-09-08T15:25:58.415" v="480"/>
          <ac:spMkLst>
            <pc:docMk/>
            <pc:sldMk cId="1791301282" sldId="275"/>
            <ac:spMk id="95" creationId="{4F0B7D7B-3631-4B4F-BF89-10BF097125DD}"/>
          </ac:spMkLst>
        </pc:spChg>
        <pc:spChg chg="add del">
          <ac:chgData name="Izzy Birds" userId="e6fe1a77-2094-4e03-a0b0-35e024c3d1f1" providerId="ADAL" clId="{D8053E1D-5BA1-4D31-B817-37FC21B9463B}" dt="2025-09-08T15:25:58.415" v="480"/>
          <ac:spMkLst>
            <pc:docMk/>
            <pc:sldMk cId="1791301282" sldId="275"/>
            <ac:spMk id="96" creationId="{4EAB41A5-E9E0-45F2-B58C-4E46ECA0BB9E}"/>
          </ac:spMkLst>
        </pc:spChg>
        <pc:spChg chg="add del">
          <ac:chgData name="Izzy Birds" userId="e6fe1a77-2094-4e03-a0b0-35e024c3d1f1" providerId="ADAL" clId="{D8053E1D-5BA1-4D31-B817-37FC21B9463B}" dt="2025-09-08T15:25:58.415" v="480"/>
          <ac:spMkLst>
            <pc:docMk/>
            <pc:sldMk cId="1791301282" sldId="275"/>
            <ac:spMk id="97" creationId="{8BF392DC-A78A-4430-A00B-902335857518}"/>
          </ac:spMkLst>
        </pc:spChg>
        <pc:spChg chg="add del">
          <ac:chgData name="Izzy Birds" userId="e6fe1a77-2094-4e03-a0b0-35e024c3d1f1" providerId="ADAL" clId="{D8053E1D-5BA1-4D31-B817-37FC21B9463B}" dt="2025-09-08T15:25:58.415" v="480"/>
          <ac:spMkLst>
            <pc:docMk/>
            <pc:sldMk cId="1791301282" sldId="275"/>
            <ac:spMk id="98" creationId="{C9EDEA60-EA4A-40E1-B183-1A12A5DCBD30}"/>
          </ac:spMkLst>
        </pc:spChg>
        <pc:spChg chg="add del">
          <ac:chgData name="Izzy Birds" userId="e6fe1a77-2094-4e03-a0b0-35e024c3d1f1" providerId="ADAL" clId="{D8053E1D-5BA1-4D31-B817-37FC21B9463B}" dt="2025-09-08T15:25:58.415" v="480"/>
          <ac:spMkLst>
            <pc:docMk/>
            <pc:sldMk cId="1791301282" sldId="275"/>
            <ac:spMk id="99" creationId="{F1BF9E6A-9843-4569-9267-7DCF939C4647}"/>
          </ac:spMkLst>
        </pc:spChg>
        <pc:spChg chg="add del">
          <ac:chgData name="Izzy Birds" userId="e6fe1a77-2094-4e03-a0b0-35e024c3d1f1" providerId="ADAL" clId="{D8053E1D-5BA1-4D31-B817-37FC21B9463B}" dt="2025-09-08T15:25:58.415" v="480"/>
          <ac:spMkLst>
            <pc:docMk/>
            <pc:sldMk cId="1791301282" sldId="275"/>
            <ac:spMk id="100" creationId="{D93FEEF4-2CD7-4970-B0F5-D3863FFFA92A}"/>
          </ac:spMkLst>
        </pc:spChg>
        <pc:spChg chg="add del">
          <ac:chgData name="Izzy Birds" userId="e6fe1a77-2094-4e03-a0b0-35e024c3d1f1" providerId="ADAL" clId="{D8053E1D-5BA1-4D31-B817-37FC21B9463B}" dt="2025-09-08T15:25:58.415" v="480"/>
          <ac:spMkLst>
            <pc:docMk/>
            <pc:sldMk cId="1791301282" sldId="275"/>
            <ac:spMk id="101" creationId="{F4F287AF-8ED3-470F-B435-63EC969D999A}"/>
          </ac:spMkLst>
        </pc:spChg>
        <pc:spChg chg="add del">
          <ac:chgData name="Izzy Birds" userId="e6fe1a77-2094-4e03-a0b0-35e024c3d1f1" providerId="ADAL" clId="{D8053E1D-5BA1-4D31-B817-37FC21B9463B}" dt="2025-09-08T15:25:58.415" v="480"/>
          <ac:spMkLst>
            <pc:docMk/>
            <pc:sldMk cId="1791301282" sldId="275"/>
            <ac:spMk id="102" creationId="{685C607A-E52D-4AD3-93E9-BE6932EE7B93}"/>
          </ac:spMkLst>
        </pc:spChg>
        <pc:spChg chg="add del">
          <ac:chgData name="Izzy Birds" userId="e6fe1a77-2094-4e03-a0b0-35e024c3d1f1" providerId="ADAL" clId="{D8053E1D-5BA1-4D31-B817-37FC21B9463B}" dt="2025-09-08T15:25:58.415" v="480"/>
          <ac:spMkLst>
            <pc:docMk/>
            <pc:sldMk cId="1791301282" sldId="275"/>
            <ac:spMk id="103" creationId="{33D58BC9-141F-4A1C-89F5-DF3E5AAA6979}"/>
          </ac:spMkLst>
        </pc:spChg>
        <pc:spChg chg="add del">
          <ac:chgData name="Izzy Birds" userId="e6fe1a77-2094-4e03-a0b0-35e024c3d1f1" providerId="ADAL" clId="{D8053E1D-5BA1-4D31-B817-37FC21B9463B}" dt="2025-09-08T15:25:58.415" v="480"/>
          <ac:spMkLst>
            <pc:docMk/>
            <pc:sldMk cId="1791301282" sldId="275"/>
            <ac:spMk id="104" creationId="{9348E421-3FE9-4856-89B8-5A2D18DBF562}"/>
          </ac:spMkLst>
        </pc:spChg>
        <pc:spChg chg="add del">
          <ac:chgData name="Izzy Birds" userId="e6fe1a77-2094-4e03-a0b0-35e024c3d1f1" providerId="ADAL" clId="{D8053E1D-5BA1-4D31-B817-37FC21B9463B}" dt="2025-09-08T15:25:58.415" v="480"/>
          <ac:spMkLst>
            <pc:docMk/>
            <pc:sldMk cId="1791301282" sldId="275"/>
            <ac:spMk id="105" creationId="{D4A87586-5ABC-477F-A6DC-4795245332E1}"/>
          </ac:spMkLst>
        </pc:spChg>
        <pc:spChg chg="add del">
          <ac:chgData name="Izzy Birds" userId="e6fe1a77-2094-4e03-a0b0-35e024c3d1f1" providerId="ADAL" clId="{D8053E1D-5BA1-4D31-B817-37FC21B9463B}" dt="2025-09-08T15:25:58.415" v="480"/>
          <ac:spMkLst>
            <pc:docMk/>
            <pc:sldMk cId="1791301282" sldId="275"/>
            <ac:spMk id="106" creationId="{36A16CA4-7B6C-4CF2-895E-AFF6DAB2DD38}"/>
          </ac:spMkLst>
        </pc:spChg>
        <pc:spChg chg="add del">
          <ac:chgData name="Izzy Birds" userId="e6fe1a77-2094-4e03-a0b0-35e024c3d1f1" providerId="ADAL" clId="{D8053E1D-5BA1-4D31-B817-37FC21B9463B}" dt="2025-09-08T15:25:58.415" v="480"/>
          <ac:spMkLst>
            <pc:docMk/>
            <pc:sldMk cId="1791301282" sldId="275"/>
            <ac:spMk id="107" creationId="{C3C31FAC-AAF0-4315-9C6A-5B53F1233A1B}"/>
          </ac:spMkLst>
        </pc:spChg>
        <pc:spChg chg="add del">
          <ac:chgData name="Izzy Birds" userId="e6fe1a77-2094-4e03-a0b0-35e024c3d1f1" providerId="ADAL" clId="{D8053E1D-5BA1-4D31-B817-37FC21B9463B}" dt="2025-09-08T15:25:58.415" v="480"/>
          <ac:spMkLst>
            <pc:docMk/>
            <pc:sldMk cId="1791301282" sldId="275"/>
            <ac:spMk id="108" creationId="{9719A1F1-0C24-47B7-B3DB-0D7F7F68E8DC}"/>
          </ac:spMkLst>
        </pc:spChg>
        <pc:spChg chg="add del">
          <ac:chgData name="Izzy Birds" userId="e6fe1a77-2094-4e03-a0b0-35e024c3d1f1" providerId="ADAL" clId="{D8053E1D-5BA1-4D31-B817-37FC21B9463B}" dt="2025-09-08T15:25:58.415" v="480"/>
          <ac:spMkLst>
            <pc:docMk/>
            <pc:sldMk cId="1791301282" sldId="275"/>
            <ac:spMk id="109" creationId="{0F666F66-DEB0-4F0B-9873-33BBCE7B48FE}"/>
          </ac:spMkLst>
        </pc:spChg>
        <pc:spChg chg="add del">
          <ac:chgData name="Izzy Birds" userId="e6fe1a77-2094-4e03-a0b0-35e024c3d1f1" providerId="ADAL" clId="{D8053E1D-5BA1-4D31-B817-37FC21B9463B}" dt="2025-09-08T15:25:58.415" v="480"/>
          <ac:spMkLst>
            <pc:docMk/>
            <pc:sldMk cId="1791301282" sldId="275"/>
            <ac:spMk id="110" creationId="{624D26D5-ABD8-48DA-A8FF-82452BF57A1C}"/>
          </ac:spMkLst>
        </pc:spChg>
        <pc:spChg chg="add del">
          <ac:chgData name="Izzy Birds" userId="e6fe1a77-2094-4e03-a0b0-35e024c3d1f1" providerId="ADAL" clId="{D8053E1D-5BA1-4D31-B817-37FC21B9463B}" dt="2025-09-08T15:25:58.415" v="480"/>
          <ac:spMkLst>
            <pc:docMk/>
            <pc:sldMk cId="1791301282" sldId="275"/>
            <ac:spMk id="111" creationId="{7AF95EEC-DE99-4027-AA55-CB18D4C3D2FA}"/>
          </ac:spMkLst>
        </pc:spChg>
        <pc:spChg chg="add del">
          <ac:chgData name="Izzy Birds" userId="e6fe1a77-2094-4e03-a0b0-35e024c3d1f1" providerId="ADAL" clId="{D8053E1D-5BA1-4D31-B817-37FC21B9463B}" dt="2025-09-08T15:25:58.415" v="480"/>
          <ac:spMkLst>
            <pc:docMk/>
            <pc:sldMk cId="1791301282" sldId="275"/>
            <ac:spMk id="112" creationId="{5C706B36-DF01-4029-B489-8E11C50CB79A}"/>
          </ac:spMkLst>
        </pc:spChg>
        <pc:spChg chg="add del">
          <ac:chgData name="Izzy Birds" userId="e6fe1a77-2094-4e03-a0b0-35e024c3d1f1" providerId="ADAL" clId="{D8053E1D-5BA1-4D31-B817-37FC21B9463B}" dt="2025-09-08T15:25:58.415" v="480"/>
          <ac:spMkLst>
            <pc:docMk/>
            <pc:sldMk cId="1791301282" sldId="275"/>
            <ac:spMk id="113" creationId="{FFC2C772-E364-43A3-A583-C8B05FA70FF6}"/>
          </ac:spMkLst>
        </pc:spChg>
        <pc:spChg chg="add del">
          <ac:chgData name="Izzy Birds" userId="e6fe1a77-2094-4e03-a0b0-35e024c3d1f1" providerId="ADAL" clId="{D8053E1D-5BA1-4D31-B817-37FC21B9463B}" dt="2025-09-08T15:25:58.415" v="480"/>
          <ac:spMkLst>
            <pc:docMk/>
            <pc:sldMk cId="1791301282" sldId="275"/>
            <ac:spMk id="114" creationId="{790DC6B6-FF89-431B-8FD1-BCEA3CF9311F}"/>
          </ac:spMkLst>
        </pc:spChg>
        <pc:spChg chg="add del">
          <ac:chgData name="Izzy Birds" userId="e6fe1a77-2094-4e03-a0b0-35e024c3d1f1" providerId="ADAL" clId="{D8053E1D-5BA1-4D31-B817-37FC21B9463B}" dt="2025-09-08T15:25:58.415" v="480"/>
          <ac:spMkLst>
            <pc:docMk/>
            <pc:sldMk cId="1791301282" sldId="275"/>
            <ac:spMk id="115" creationId="{37B91604-CE57-40B3-B433-94895BDA964F}"/>
          </ac:spMkLst>
        </pc:spChg>
        <pc:spChg chg="add del">
          <ac:chgData name="Izzy Birds" userId="e6fe1a77-2094-4e03-a0b0-35e024c3d1f1" providerId="ADAL" clId="{D8053E1D-5BA1-4D31-B817-37FC21B9463B}" dt="2025-09-08T15:25:58.415" v="480"/>
          <ac:spMkLst>
            <pc:docMk/>
            <pc:sldMk cId="1791301282" sldId="275"/>
            <ac:spMk id="116" creationId="{247631A7-3FB7-4001-903A-EAA7B70100AB}"/>
          </ac:spMkLst>
        </pc:spChg>
        <pc:spChg chg="add del">
          <ac:chgData name="Izzy Birds" userId="e6fe1a77-2094-4e03-a0b0-35e024c3d1f1" providerId="ADAL" clId="{D8053E1D-5BA1-4D31-B817-37FC21B9463B}" dt="2025-09-08T15:25:58.415" v="480"/>
          <ac:spMkLst>
            <pc:docMk/>
            <pc:sldMk cId="1791301282" sldId="275"/>
            <ac:spMk id="117" creationId="{04D5231C-6F75-4B73-A064-8D1AECB67A8A}"/>
          </ac:spMkLst>
        </pc:spChg>
        <pc:spChg chg="add del">
          <ac:chgData name="Izzy Birds" userId="e6fe1a77-2094-4e03-a0b0-35e024c3d1f1" providerId="ADAL" clId="{D8053E1D-5BA1-4D31-B817-37FC21B9463B}" dt="2025-09-08T15:25:58.415" v="480"/>
          <ac:spMkLst>
            <pc:docMk/>
            <pc:sldMk cId="1791301282" sldId="275"/>
            <ac:spMk id="118" creationId="{946B2D2E-FDF9-4FEF-A119-E6D3210D83B9}"/>
          </ac:spMkLst>
        </pc:spChg>
        <pc:spChg chg="add del">
          <ac:chgData name="Izzy Birds" userId="e6fe1a77-2094-4e03-a0b0-35e024c3d1f1" providerId="ADAL" clId="{D8053E1D-5BA1-4D31-B817-37FC21B9463B}" dt="2025-09-08T15:25:58.415" v="480"/>
          <ac:spMkLst>
            <pc:docMk/>
            <pc:sldMk cId="1791301282" sldId="275"/>
            <ac:spMk id="119" creationId="{D5247B73-759C-4A6E-91D9-E86CC134B59E}"/>
          </ac:spMkLst>
        </pc:spChg>
        <pc:spChg chg="add del">
          <ac:chgData name="Izzy Birds" userId="e6fe1a77-2094-4e03-a0b0-35e024c3d1f1" providerId="ADAL" clId="{D8053E1D-5BA1-4D31-B817-37FC21B9463B}" dt="2025-09-08T15:25:58.415" v="480"/>
          <ac:spMkLst>
            <pc:docMk/>
            <pc:sldMk cId="1791301282" sldId="275"/>
            <ac:spMk id="120" creationId="{5E002824-AA60-40FD-B9E6-D5E590EAE3AE}"/>
          </ac:spMkLst>
        </pc:spChg>
        <pc:spChg chg="add del">
          <ac:chgData name="Izzy Birds" userId="e6fe1a77-2094-4e03-a0b0-35e024c3d1f1" providerId="ADAL" clId="{D8053E1D-5BA1-4D31-B817-37FC21B9463B}" dt="2025-09-08T15:25:58.415" v="480"/>
          <ac:spMkLst>
            <pc:docMk/>
            <pc:sldMk cId="1791301282" sldId="275"/>
            <ac:spMk id="121" creationId="{73EA7D32-EA0F-4464-8673-8538390861EC}"/>
          </ac:spMkLst>
        </pc:spChg>
        <pc:spChg chg="add del">
          <ac:chgData name="Izzy Birds" userId="e6fe1a77-2094-4e03-a0b0-35e024c3d1f1" providerId="ADAL" clId="{D8053E1D-5BA1-4D31-B817-37FC21B9463B}" dt="2025-09-08T15:25:58.415" v="480"/>
          <ac:spMkLst>
            <pc:docMk/>
            <pc:sldMk cId="1791301282" sldId="275"/>
            <ac:spMk id="122" creationId="{8049B0BC-C01A-404C-AD4C-DB6799E63112}"/>
          </ac:spMkLst>
        </pc:spChg>
        <pc:spChg chg="add del">
          <ac:chgData name="Izzy Birds" userId="e6fe1a77-2094-4e03-a0b0-35e024c3d1f1" providerId="ADAL" clId="{D8053E1D-5BA1-4D31-B817-37FC21B9463B}" dt="2025-09-08T15:25:58.415" v="480"/>
          <ac:spMkLst>
            <pc:docMk/>
            <pc:sldMk cId="1791301282" sldId="275"/>
            <ac:spMk id="123" creationId="{B4E2446B-605A-4209-94B3-4FCC884CA2E7}"/>
          </ac:spMkLst>
        </pc:spChg>
        <pc:spChg chg="add del">
          <ac:chgData name="Izzy Birds" userId="e6fe1a77-2094-4e03-a0b0-35e024c3d1f1" providerId="ADAL" clId="{D8053E1D-5BA1-4D31-B817-37FC21B9463B}" dt="2025-09-08T15:25:58.415" v="480"/>
          <ac:spMkLst>
            <pc:docMk/>
            <pc:sldMk cId="1791301282" sldId="275"/>
            <ac:spMk id="124" creationId="{97AC6F50-7008-446B-B029-D40F7E52C1A3}"/>
          </ac:spMkLst>
        </pc:spChg>
        <pc:spChg chg="add del">
          <ac:chgData name="Izzy Birds" userId="e6fe1a77-2094-4e03-a0b0-35e024c3d1f1" providerId="ADAL" clId="{D8053E1D-5BA1-4D31-B817-37FC21B9463B}" dt="2025-09-08T15:25:58.415" v="480"/>
          <ac:spMkLst>
            <pc:docMk/>
            <pc:sldMk cId="1791301282" sldId="275"/>
            <ac:spMk id="125" creationId="{92311CDC-CFE6-4C7C-A160-9E96B7D91A8A}"/>
          </ac:spMkLst>
        </pc:spChg>
        <pc:spChg chg="add del">
          <ac:chgData name="Izzy Birds" userId="e6fe1a77-2094-4e03-a0b0-35e024c3d1f1" providerId="ADAL" clId="{D8053E1D-5BA1-4D31-B817-37FC21B9463B}" dt="2025-09-08T15:25:58.415" v="480"/>
          <ac:spMkLst>
            <pc:docMk/>
            <pc:sldMk cId="1791301282" sldId="275"/>
            <ac:spMk id="126" creationId="{1CFC4830-BF37-4322-AF22-E3EFEE83EF66}"/>
          </ac:spMkLst>
        </pc:spChg>
        <pc:spChg chg="add del">
          <ac:chgData name="Izzy Birds" userId="e6fe1a77-2094-4e03-a0b0-35e024c3d1f1" providerId="ADAL" clId="{D8053E1D-5BA1-4D31-B817-37FC21B9463B}" dt="2025-09-08T15:25:58.415" v="480"/>
          <ac:spMkLst>
            <pc:docMk/>
            <pc:sldMk cId="1791301282" sldId="275"/>
            <ac:spMk id="127" creationId="{9E222A9D-7633-48BD-8D8C-0F98FD3DB9B4}"/>
          </ac:spMkLst>
        </pc:spChg>
        <pc:spChg chg="add del">
          <ac:chgData name="Izzy Birds" userId="e6fe1a77-2094-4e03-a0b0-35e024c3d1f1" providerId="ADAL" clId="{D8053E1D-5BA1-4D31-B817-37FC21B9463B}" dt="2025-09-08T15:25:58.415" v="480"/>
          <ac:spMkLst>
            <pc:docMk/>
            <pc:sldMk cId="1791301282" sldId="275"/>
            <ac:spMk id="128" creationId="{5EF9C5CC-E1BB-4F7A-BF4B-D26C283E591B}"/>
          </ac:spMkLst>
        </pc:spChg>
        <pc:spChg chg="add del">
          <ac:chgData name="Izzy Birds" userId="e6fe1a77-2094-4e03-a0b0-35e024c3d1f1" providerId="ADAL" clId="{D8053E1D-5BA1-4D31-B817-37FC21B9463B}" dt="2025-09-08T15:25:58.415" v="480"/>
          <ac:spMkLst>
            <pc:docMk/>
            <pc:sldMk cId="1791301282" sldId="275"/>
            <ac:spMk id="129" creationId="{71FC21A4-1948-4B2A-B443-3D15C142F104}"/>
          </ac:spMkLst>
        </pc:spChg>
        <pc:spChg chg="add del">
          <ac:chgData name="Izzy Birds" userId="e6fe1a77-2094-4e03-a0b0-35e024c3d1f1" providerId="ADAL" clId="{D8053E1D-5BA1-4D31-B817-37FC21B9463B}" dt="2025-09-08T15:25:58.415" v="480"/>
          <ac:spMkLst>
            <pc:docMk/>
            <pc:sldMk cId="1791301282" sldId="275"/>
            <ac:spMk id="130" creationId="{AC4D3CFE-6672-4D18-B732-B01C2D0D36D0}"/>
          </ac:spMkLst>
        </pc:spChg>
        <pc:spChg chg="add del">
          <ac:chgData name="Izzy Birds" userId="e6fe1a77-2094-4e03-a0b0-35e024c3d1f1" providerId="ADAL" clId="{D8053E1D-5BA1-4D31-B817-37FC21B9463B}" dt="2025-09-08T15:25:58.415" v="480"/>
          <ac:spMkLst>
            <pc:docMk/>
            <pc:sldMk cId="1791301282" sldId="275"/>
            <ac:spMk id="131" creationId="{E3E1EF4B-2E91-4C05-B291-2F023B8B8D5E}"/>
          </ac:spMkLst>
        </pc:spChg>
        <pc:spChg chg="add del">
          <ac:chgData name="Izzy Birds" userId="e6fe1a77-2094-4e03-a0b0-35e024c3d1f1" providerId="ADAL" clId="{D8053E1D-5BA1-4D31-B817-37FC21B9463B}" dt="2025-09-08T15:25:58.415" v="480"/>
          <ac:spMkLst>
            <pc:docMk/>
            <pc:sldMk cId="1791301282" sldId="275"/>
            <ac:spMk id="132" creationId="{D1849134-C5FD-48B9-8D8A-452C3481584B}"/>
          </ac:spMkLst>
        </pc:spChg>
        <pc:spChg chg="add del">
          <ac:chgData name="Izzy Birds" userId="e6fe1a77-2094-4e03-a0b0-35e024c3d1f1" providerId="ADAL" clId="{D8053E1D-5BA1-4D31-B817-37FC21B9463B}" dt="2025-09-08T15:25:58.415" v="480"/>
          <ac:spMkLst>
            <pc:docMk/>
            <pc:sldMk cId="1791301282" sldId="275"/>
            <ac:spMk id="133" creationId="{8791A855-1B13-4763-84F5-DE6508F81A76}"/>
          </ac:spMkLst>
        </pc:spChg>
        <pc:spChg chg="add del">
          <ac:chgData name="Izzy Birds" userId="e6fe1a77-2094-4e03-a0b0-35e024c3d1f1" providerId="ADAL" clId="{D8053E1D-5BA1-4D31-B817-37FC21B9463B}" dt="2025-09-08T15:25:58.415" v="480"/>
          <ac:spMkLst>
            <pc:docMk/>
            <pc:sldMk cId="1791301282" sldId="275"/>
            <ac:spMk id="134" creationId="{839497AF-5D3E-42CD-BCA4-47067DFE608D}"/>
          </ac:spMkLst>
        </pc:spChg>
        <pc:spChg chg="add del">
          <ac:chgData name="Izzy Birds" userId="e6fe1a77-2094-4e03-a0b0-35e024c3d1f1" providerId="ADAL" clId="{D8053E1D-5BA1-4D31-B817-37FC21B9463B}" dt="2025-09-08T15:25:58.415" v="480"/>
          <ac:spMkLst>
            <pc:docMk/>
            <pc:sldMk cId="1791301282" sldId="275"/>
            <ac:spMk id="135" creationId="{DFE0E0DB-BAC9-4499-831A-DE0F84F9A4CF}"/>
          </ac:spMkLst>
        </pc:spChg>
        <pc:spChg chg="add del">
          <ac:chgData name="Izzy Birds" userId="e6fe1a77-2094-4e03-a0b0-35e024c3d1f1" providerId="ADAL" clId="{D8053E1D-5BA1-4D31-B817-37FC21B9463B}" dt="2025-09-08T15:25:58.415" v="480"/>
          <ac:spMkLst>
            <pc:docMk/>
            <pc:sldMk cId="1791301282" sldId="275"/>
            <ac:spMk id="136" creationId="{59655742-96BF-42F5-841F-B17F519F9BF4}"/>
          </ac:spMkLst>
        </pc:spChg>
        <pc:spChg chg="add del">
          <ac:chgData name="Izzy Birds" userId="e6fe1a77-2094-4e03-a0b0-35e024c3d1f1" providerId="ADAL" clId="{D8053E1D-5BA1-4D31-B817-37FC21B9463B}" dt="2025-09-08T15:25:58.415" v="480"/>
          <ac:spMkLst>
            <pc:docMk/>
            <pc:sldMk cId="1791301282" sldId="275"/>
            <ac:spMk id="137" creationId="{918774EF-FFE5-4548-8CAF-9B6BE0B32043}"/>
          </ac:spMkLst>
        </pc:spChg>
        <pc:spChg chg="add del">
          <ac:chgData name="Izzy Birds" userId="e6fe1a77-2094-4e03-a0b0-35e024c3d1f1" providerId="ADAL" clId="{D8053E1D-5BA1-4D31-B817-37FC21B9463B}" dt="2025-09-08T15:25:58.415" v="480"/>
          <ac:spMkLst>
            <pc:docMk/>
            <pc:sldMk cId="1791301282" sldId="275"/>
            <ac:spMk id="138" creationId="{F5B836EC-69FE-44C8-8FFE-DF628835DC43}"/>
          </ac:spMkLst>
        </pc:spChg>
        <pc:spChg chg="add del">
          <ac:chgData name="Izzy Birds" userId="e6fe1a77-2094-4e03-a0b0-35e024c3d1f1" providerId="ADAL" clId="{D8053E1D-5BA1-4D31-B817-37FC21B9463B}" dt="2025-09-08T15:25:58.415" v="480"/>
          <ac:spMkLst>
            <pc:docMk/>
            <pc:sldMk cId="1791301282" sldId="275"/>
            <ac:spMk id="139" creationId="{601A4A2D-8BF4-497B-9062-58DF59592EFD}"/>
          </ac:spMkLst>
        </pc:spChg>
        <pc:spChg chg="add del">
          <ac:chgData name="Izzy Birds" userId="e6fe1a77-2094-4e03-a0b0-35e024c3d1f1" providerId="ADAL" clId="{D8053E1D-5BA1-4D31-B817-37FC21B9463B}" dt="2025-09-08T15:25:58.415" v="480"/>
          <ac:spMkLst>
            <pc:docMk/>
            <pc:sldMk cId="1791301282" sldId="275"/>
            <ac:spMk id="140" creationId="{275E4466-0801-4CA6-B5ED-D57F61932174}"/>
          </ac:spMkLst>
        </pc:spChg>
        <pc:spChg chg="add del">
          <ac:chgData name="Izzy Birds" userId="e6fe1a77-2094-4e03-a0b0-35e024c3d1f1" providerId="ADAL" clId="{D8053E1D-5BA1-4D31-B817-37FC21B9463B}" dt="2025-09-08T15:25:58.415" v="480"/>
          <ac:spMkLst>
            <pc:docMk/>
            <pc:sldMk cId="1791301282" sldId="275"/>
            <ac:spMk id="141" creationId="{A4AC4FD2-A988-4338-93A6-0EBB203F0B19}"/>
          </ac:spMkLst>
        </pc:spChg>
        <pc:spChg chg="add del">
          <ac:chgData name="Izzy Birds" userId="e6fe1a77-2094-4e03-a0b0-35e024c3d1f1" providerId="ADAL" clId="{D8053E1D-5BA1-4D31-B817-37FC21B9463B}" dt="2025-09-08T15:25:58.415" v="480"/>
          <ac:spMkLst>
            <pc:docMk/>
            <pc:sldMk cId="1791301282" sldId="275"/>
            <ac:spMk id="142" creationId="{4D59C2A3-11F6-4D4C-9EEA-C4B332D45041}"/>
          </ac:spMkLst>
        </pc:spChg>
        <pc:spChg chg="add del">
          <ac:chgData name="Izzy Birds" userId="e6fe1a77-2094-4e03-a0b0-35e024c3d1f1" providerId="ADAL" clId="{D8053E1D-5BA1-4D31-B817-37FC21B9463B}" dt="2025-09-08T15:25:58.415" v="480"/>
          <ac:spMkLst>
            <pc:docMk/>
            <pc:sldMk cId="1791301282" sldId="275"/>
            <ac:spMk id="143" creationId="{986B3BBE-5637-41A2-9C73-BFE63371FAF3}"/>
          </ac:spMkLst>
        </pc:spChg>
        <pc:spChg chg="add del">
          <ac:chgData name="Izzy Birds" userId="e6fe1a77-2094-4e03-a0b0-35e024c3d1f1" providerId="ADAL" clId="{D8053E1D-5BA1-4D31-B817-37FC21B9463B}" dt="2025-09-08T15:25:58.415" v="480"/>
          <ac:spMkLst>
            <pc:docMk/>
            <pc:sldMk cId="1791301282" sldId="275"/>
            <ac:spMk id="144" creationId="{9CDEBDDA-F563-4937-893D-31F7B724E42D}"/>
          </ac:spMkLst>
        </pc:spChg>
        <pc:spChg chg="add del">
          <ac:chgData name="Izzy Birds" userId="e6fe1a77-2094-4e03-a0b0-35e024c3d1f1" providerId="ADAL" clId="{D8053E1D-5BA1-4D31-B817-37FC21B9463B}" dt="2025-09-08T15:25:58.415" v="480"/>
          <ac:spMkLst>
            <pc:docMk/>
            <pc:sldMk cId="1791301282" sldId="275"/>
            <ac:spMk id="145" creationId="{15F82BDC-65C3-4D14-B2A0-2C4FEDB608B5}"/>
          </ac:spMkLst>
        </pc:spChg>
        <pc:spChg chg="add del">
          <ac:chgData name="Izzy Birds" userId="e6fe1a77-2094-4e03-a0b0-35e024c3d1f1" providerId="ADAL" clId="{D8053E1D-5BA1-4D31-B817-37FC21B9463B}" dt="2025-09-08T15:25:58.415" v="480"/>
          <ac:spMkLst>
            <pc:docMk/>
            <pc:sldMk cId="1791301282" sldId="275"/>
            <ac:spMk id="146" creationId="{75D78726-2523-49FD-8B15-771199752D0C}"/>
          </ac:spMkLst>
        </pc:spChg>
        <pc:spChg chg="add del">
          <ac:chgData name="Izzy Birds" userId="e6fe1a77-2094-4e03-a0b0-35e024c3d1f1" providerId="ADAL" clId="{D8053E1D-5BA1-4D31-B817-37FC21B9463B}" dt="2025-09-08T15:25:58.415" v="480"/>
          <ac:spMkLst>
            <pc:docMk/>
            <pc:sldMk cId="1791301282" sldId="275"/>
            <ac:spMk id="147" creationId="{596DD39F-2879-4109-9534-F2C477B25D9E}"/>
          </ac:spMkLst>
        </pc:spChg>
        <pc:spChg chg="add del">
          <ac:chgData name="Izzy Birds" userId="e6fe1a77-2094-4e03-a0b0-35e024c3d1f1" providerId="ADAL" clId="{D8053E1D-5BA1-4D31-B817-37FC21B9463B}" dt="2025-09-08T15:25:58.415" v="480"/>
          <ac:spMkLst>
            <pc:docMk/>
            <pc:sldMk cId="1791301282" sldId="275"/>
            <ac:spMk id="148" creationId="{51962FE1-53F4-4CEE-A770-DDF41ED98522}"/>
          </ac:spMkLst>
        </pc:spChg>
        <pc:spChg chg="add del">
          <ac:chgData name="Izzy Birds" userId="e6fe1a77-2094-4e03-a0b0-35e024c3d1f1" providerId="ADAL" clId="{D8053E1D-5BA1-4D31-B817-37FC21B9463B}" dt="2025-09-08T15:25:58.415" v="480"/>
          <ac:spMkLst>
            <pc:docMk/>
            <pc:sldMk cId="1791301282" sldId="275"/>
            <ac:spMk id="149" creationId="{90237ABE-154E-4E52-A78E-7F1CDEF8B4DA}"/>
          </ac:spMkLst>
        </pc:spChg>
        <pc:spChg chg="add del">
          <ac:chgData name="Izzy Birds" userId="e6fe1a77-2094-4e03-a0b0-35e024c3d1f1" providerId="ADAL" clId="{D8053E1D-5BA1-4D31-B817-37FC21B9463B}" dt="2025-09-08T15:25:58.415" v="480"/>
          <ac:spMkLst>
            <pc:docMk/>
            <pc:sldMk cId="1791301282" sldId="275"/>
            <ac:spMk id="150" creationId="{D5EE51EF-0520-46F6-A045-2F785F627564}"/>
          </ac:spMkLst>
        </pc:spChg>
        <pc:spChg chg="add del">
          <ac:chgData name="Izzy Birds" userId="e6fe1a77-2094-4e03-a0b0-35e024c3d1f1" providerId="ADAL" clId="{D8053E1D-5BA1-4D31-B817-37FC21B9463B}" dt="2025-09-08T15:25:58.415" v="480"/>
          <ac:spMkLst>
            <pc:docMk/>
            <pc:sldMk cId="1791301282" sldId="275"/>
            <ac:spMk id="151" creationId="{60486958-8797-4171-8C0A-0AF23D8D5A73}"/>
          </ac:spMkLst>
        </pc:spChg>
      </pc:sldChg>
      <pc:sldChg chg="modSp">
        <pc:chgData name="Izzy Birds" userId="e6fe1a77-2094-4e03-a0b0-35e024c3d1f1" providerId="ADAL" clId="{D8053E1D-5BA1-4D31-B817-37FC21B9463B}" dt="2025-09-08T15:33:34.946" v="995" actId="20577"/>
        <pc:sldMkLst>
          <pc:docMk/>
          <pc:sldMk cId="1101215177" sldId="279"/>
        </pc:sldMkLst>
        <pc:spChg chg="mod">
          <ac:chgData name="Izzy Birds" userId="e6fe1a77-2094-4e03-a0b0-35e024c3d1f1" providerId="ADAL" clId="{D8053E1D-5BA1-4D31-B817-37FC21B9463B}" dt="2025-09-08T15:33:34.946" v="995" actId="20577"/>
          <ac:spMkLst>
            <pc:docMk/>
            <pc:sldMk cId="1101215177" sldId="279"/>
            <ac:spMk id="3" creationId="{00000000-0000-0000-0000-000000000000}"/>
          </ac:spMkLst>
        </pc:spChg>
      </pc:sldChg>
      <pc:sldMasterChg chg="setBg modSldLayout">
        <pc:chgData name="Izzy Birds" userId="e6fe1a77-2094-4e03-a0b0-35e024c3d1f1" providerId="ADAL" clId="{D8053E1D-5BA1-4D31-B817-37FC21B9463B}" dt="2025-09-08T15:32:28.155" v="985"/>
        <pc:sldMasterMkLst>
          <pc:docMk/>
          <pc:sldMasterMk cId="2137713138" sldId="2147483648"/>
        </pc:sldMasterMkLst>
        <pc:sldLayoutChg chg="setBg">
          <pc:chgData name="Izzy Birds" userId="e6fe1a77-2094-4e03-a0b0-35e024c3d1f1" providerId="ADAL" clId="{D8053E1D-5BA1-4D31-B817-37FC21B9463B}" dt="2025-09-08T15:32:28.155" v="985"/>
          <pc:sldLayoutMkLst>
            <pc:docMk/>
            <pc:sldMasterMk cId="2137713138" sldId="2147483648"/>
            <pc:sldLayoutMk cId="3624574567" sldId="2147483649"/>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3612852928" sldId="2147483650"/>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3436315734" sldId="2147483651"/>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2577214301" sldId="2147483652"/>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716935871" sldId="2147483653"/>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1949164836" sldId="2147483654"/>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1986501893" sldId="2147483655"/>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3614740167" sldId="2147483656"/>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2897032622" sldId="2147483657"/>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434898849" sldId="2147483658"/>
          </pc:sldLayoutMkLst>
        </pc:sldLayoutChg>
        <pc:sldLayoutChg chg="setBg">
          <pc:chgData name="Izzy Birds" userId="e6fe1a77-2094-4e03-a0b0-35e024c3d1f1" providerId="ADAL" clId="{D8053E1D-5BA1-4D31-B817-37FC21B9463B}" dt="2025-09-08T15:32:28.155" v="985"/>
          <pc:sldLayoutMkLst>
            <pc:docMk/>
            <pc:sldMasterMk cId="2137713138" sldId="2147483648"/>
            <pc:sldLayoutMk cId="2566693635"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774A9C-3D84-41DF-BFC4-AD6D7E46D33C}" type="datetimeFigureOut">
              <a:rPr lang="en-GB" smtClean="0"/>
              <a:t>08/09/2025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7A8641-3B7A-4171-8152-C01A3E4F4A8E}" type="slidenum">
              <a:rPr lang="en-GB" smtClean="0"/>
              <a:t>‹#›</a:t>
            </a:fld>
            <a:endParaRPr lang="en-GB"/>
          </a:p>
        </p:txBody>
      </p:sp>
    </p:spTree>
    <p:extLst>
      <p:ext uri="{BB962C8B-B14F-4D97-AF65-F5344CB8AC3E}">
        <p14:creationId xmlns:p14="http://schemas.microsoft.com/office/powerpoint/2010/main" val="2338954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Experiments </a:t>
            </a:r>
            <a:endParaRPr lang="en-GB" dirty="0"/>
          </a:p>
        </p:txBody>
      </p:sp>
      <p:sp>
        <p:nvSpPr>
          <p:cNvPr id="4" name="Slide Number Placeholder 3"/>
          <p:cNvSpPr>
            <a:spLocks noGrp="1"/>
          </p:cNvSpPr>
          <p:nvPr>
            <p:ph type="sldNum" sz="quarter" idx="5"/>
          </p:nvPr>
        </p:nvSpPr>
        <p:spPr/>
        <p:txBody>
          <a:bodyPr/>
          <a:lstStyle/>
          <a:p>
            <a:fld id="{357A8641-3B7A-4171-8152-C01A3E4F4A8E}" type="slidenum">
              <a:rPr lang="en-GB" smtClean="0"/>
              <a:t>10</a:t>
            </a:fld>
            <a:endParaRPr lang="en-GB"/>
          </a:p>
        </p:txBody>
      </p:sp>
    </p:spTree>
    <p:extLst>
      <p:ext uri="{BB962C8B-B14F-4D97-AF65-F5344CB8AC3E}">
        <p14:creationId xmlns:p14="http://schemas.microsoft.com/office/powerpoint/2010/main" val="1012098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24574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1285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73CC0A-8C7B-4911-B3B6-44E576ACACFD}"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436315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73CC0A-8C7B-4911-B3B6-44E576ACACFD}"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577214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73CC0A-8C7B-4911-B3B6-44E576ACACFD}"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716935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73CC0A-8C7B-4911-B3B6-44E576ACACFD}"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1949164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73CC0A-8C7B-4911-B3B6-44E576ACACFD}"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198650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73CC0A-8C7B-4911-B3B6-44E576ACACFD}"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14740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73CC0A-8C7B-4911-B3B6-44E576ACACFD}"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897032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434898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566693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5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73CC0A-8C7B-4911-B3B6-44E576ACACFD}"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496CAA-CCBA-4A46-984B-864F98A68988}" type="slidenum">
              <a:rPr lang="en-GB" smtClean="0"/>
              <a:t>‹#›</a:t>
            </a:fld>
            <a:endParaRPr lang="en-GB"/>
          </a:p>
        </p:txBody>
      </p:sp>
    </p:spTree>
    <p:extLst>
      <p:ext uri="{BB962C8B-B14F-4D97-AF65-F5344CB8AC3E}">
        <p14:creationId xmlns:p14="http://schemas.microsoft.com/office/powerpoint/2010/main" val="2137713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A close up of a book&#10;&#10;AI-generated content may be incorrect."/>
          <p:cNvSpPr>
            <a:spLocks noChangeAspect="1" noChangeArrowheads="1"/>
          </p:cNvSpPr>
          <p:nvPr/>
        </p:nvSpPr>
        <p:spPr bwMode="auto">
          <a:xfrm>
            <a:off x="212724" y="-144463"/>
            <a:ext cx="11465469" cy="34579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 name="Picture 5"/>
          <p:cNvPicPr>
            <a:picLocks noChangeAspect="1"/>
          </p:cNvPicPr>
          <p:nvPr/>
        </p:nvPicPr>
        <p:blipFill>
          <a:blip r:embed="rId2"/>
          <a:stretch>
            <a:fillRect/>
          </a:stretch>
        </p:blipFill>
        <p:spPr>
          <a:xfrm>
            <a:off x="2237465" y="177111"/>
            <a:ext cx="8787585" cy="1207086"/>
          </a:xfrm>
          <a:prstGeom prst="rect">
            <a:avLst/>
          </a:prstGeom>
        </p:spPr>
      </p:pic>
      <p:pic>
        <p:nvPicPr>
          <p:cNvPr id="7" name="Picture 6"/>
          <p:cNvPicPr>
            <a:picLocks noChangeAspect="1"/>
          </p:cNvPicPr>
          <p:nvPr/>
        </p:nvPicPr>
        <p:blipFill>
          <a:blip r:embed="rId3"/>
          <a:stretch>
            <a:fillRect/>
          </a:stretch>
        </p:blipFill>
        <p:spPr>
          <a:xfrm>
            <a:off x="212724" y="85671"/>
            <a:ext cx="1118154" cy="2263252"/>
          </a:xfrm>
          <a:prstGeom prst="rect">
            <a:avLst/>
          </a:prstGeom>
        </p:spPr>
      </p:pic>
      <p:sp>
        <p:nvSpPr>
          <p:cNvPr id="8" name="TextBox 7"/>
          <p:cNvSpPr txBox="1"/>
          <p:nvPr/>
        </p:nvSpPr>
        <p:spPr>
          <a:xfrm>
            <a:off x="3775165" y="2569559"/>
            <a:ext cx="7994468" cy="461665"/>
          </a:xfrm>
          <a:prstGeom prst="rect">
            <a:avLst/>
          </a:prstGeom>
          <a:noFill/>
        </p:spPr>
        <p:txBody>
          <a:bodyPr wrap="square" rtlCol="0">
            <a:spAutoFit/>
          </a:bodyPr>
          <a:lstStyle/>
          <a:p>
            <a:r>
              <a:rPr lang="en-US" sz="2400" b="1" u="sng">
                <a:latin typeface="Comic Sans MS" panose="030F0702030302020204" pitchFamily="66" charset="0"/>
              </a:rPr>
              <a:t>Year </a:t>
            </a:r>
            <a:r>
              <a:rPr lang="en-US" sz="2400" b="1" u="sng" dirty="0">
                <a:latin typeface="Comic Sans MS" panose="030F0702030302020204" pitchFamily="66" charset="0"/>
              </a:rPr>
              <a:t>5</a:t>
            </a:r>
            <a:r>
              <a:rPr lang="en-US" sz="2400" b="1" u="sng">
                <a:latin typeface="Comic Sans MS" panose="030F0702030302020204" pitchFamily="66" charset="0"/>
              </a:rPr>
              <a:t> </a:t>
            </a:r>
            <a:r>
              <a:rPr lang="en-US" sz="2400" b="1" u="sng" dirty="0">
                <a:latin typeface="Comic Sans MS" panose="030F0702030302020204" pitchFamily="66" charset="0"/>
              </a:rPr>
              <a:t>Curriculum Evening 2025</a:t>
            </a:r>
            <a:endParaRPr lang="en-GB" sz="2400" b="1" u="sng" dirty="0">
              <a:latin typeface="Comic Sans MS" panose="030F0702030302020204" pitchFamily="66" charset="0"/>
            </a:endParaRPr>
          </a:p>
        </p:txBody>
      </p:sp>
      <p:sp>
        <p:nvSpPr>
          <p:cNvPr id="9" name="TextBox 8"/>
          <p:cNvSpPr txBox="1"/>
          <p:nvPr/>
        </p:nvSpPr>
        <p:spPr>
          <a:xfrm>
            <a:off x="4900429" y="3816465"/>
            <a:ext cx="3211606" cy="1200329"/>
          </a:xfrm>
          <a:prstGeom prst="rect">
            <a:avLst/>
          </a:prstGeom>
          <a:noFill/>
        </p:spPr>
        <p:txBody>
          <a:bodyPr wrap="square" rtlCol="0">
            <a:spAutoFit/>
          </a:bodyPr>
          <a:lstStyle/>
          <a:p>
            <a:r>
              <a:rPr lang="en-US" sz="2400" b="1" i="1" u="sng" dirty="0">
                <a:latin typeface="Comic Sans MS" panose="030F0702030302020204" pitchFamily="66" charset="0"/>
              </a:rPr>
              <a:t>Miss Birds</a:t>
            </a:r>
          </a:p>
          <a:p>
            <a:endParaRPr lang="en-US" sz="2400" b="1" i="1" u="sng" dirty="0">
              <a:latin typeface="Comic Sans MS" panose="030F0702030302020204" pitchFamily="66" charset="0"/>
            </a:endParaRPr>
          </a:p>
          <a:p>
            <a:r>
              <a:rPr lang="en-US" sz="2400" b="1" i="1" u="sng" dirty="0">
                <a:latin typeface="Comic Sans MS" panose="030F0702030302020204" pitchFamily="66" charset="0"/>
              </a:rPr>
              <a:t>29.9.25</a:t>
            </a:r>
            <a:endParaRPr lang="en-GB" sz="2400" b="1" i="1" u="sng" dirty="0">
              <a:latin typeface="Comic Sans MS" panose="030F0702030302020204" pitchFamily="66" charset="0"/>
            </a:endParaRP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20845" y="6063582"/>
            <a:ext cx="6546850" cy="89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1302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9640" y="2322013"/>
            <a:ext cx="10515600" cy="4351338"/>
          </a:xfrm>
        </p:spPr>
        <p:txBody>
          <a:bodyPr>
            <a:normAutofit/>
          </a:bodyPr>
          <a:lstStyle/>
          <a:p>
            <a:pPr marL="0" indent="0">
              <a:buNone/>
            </a:pPr>
            <a:r>
              <a:rPr lang="en-US" sz="2400" dirty="0">
                <a:latin typeface="Comic Sans MS" panose="030F0702030302020204" pitchFamily="66" charset="0"/>
              </a:rPr>
              <a:t>Our values are at the heart of Holy Family. They support our school’s Catholic mission and underpin all we do. Values are taught through the curriculum, through our </a:t>
            </a:r>
            <a:r>
              <a:rPr lang="en-US" sz="2400" dirty="0" err="1">
                <a:latin typeface="Comic Sans MS" panose="030F0702030302020204" pitchFamily="66" charset="0"/>
              </a:rPr>
              <a:t>behaviours</a:t>
            </a:r>
            <a:r>
              <a:rPr lang="en-US" sz="2400" dirty="0">
                <a:latin typeface="Comic Sans MS" panose="030F0702030302020204" pitchFamily="66" charset="0"/>
              </a:rPr>
              <a:t> and in assemblies. Our values have become our common language. We talk about our values each day and the whole school community demonstrate the values through their </a:t>
            </a:r>
            <a:r>
              <a:rPr lang="en-US" sz="2400" dirty="0" err="1">
                <a:latin typeface="Comic Sans MS" panose="030F0702030302020204" pitchFamily="66" charset="0"/>
              </a:rPr>
              <a:t>behaviours</a:t>
            </a:r>
            <a:r>
              <a:rPr lang="en-US" sz="2400" dirty="0">
                <a:latin typeface="Comic Sans MS" panose="030F0702030302020204" pitchFamily="66" charset="0"/>
              </a:rPr>
              <a:t> in their interactions and during lessons. Our values help the children to achieve well and also become well rounded individuals so that when they move to their next phase of learning they are ready to embrace the future. </a:t>
            </a:r>
            <a:r>
              <a:rPr lang="en-US" sz="2400" dirty="0"/>
              <a:t>​</a:t>
            </a:r>
            <a:endParaRPr lang="en-GB" sz="2400" dirty="0"/>
          </a:p>
        </p:txBody>
      </p:sp>
      <p:sp>
        <p:nvSpPr>
          <p:cNvPr id="4" name="TextBox 3"/>
          <p:cNvSpPr txBox="1"/>
          <p:nvPr/>
        </p:nvSpPr>
        <p:spPr>
          <a:xfrm>
            <a:off x="2098766" y="302217"/>
            <a:ext cx="7994468" cy="769441"/>
          </a:xfrm>
          <a:prstGeom prst="rect">
            <a:avLst/>
          </a:prstGeom>
          <a:noFill/>
        </p:spPr>
        <p:txBody>
          <a:bodyPr wrap="square" rtlCol="0">
            <a:spAutoFit/>
          </a:bodyPr>
          <a:lstStyle/>
          <a:p>
            <a:pPr algn="ctr"/>
            <a:r>
              <a:rPr lang="en-US" sz="4400" b="1" u="sng" dirty="0">
                <a:solidFill>
                  <a:schemeClr val="accent2">
                    <a:lumMod val="75000"/>
                  </a:schemeClr>
                </a:solidFill>
                <a:latin typeface="Comic Sans MS" panose="030F0702030302020204" pitchFamily="66" charset="0"/>
              </a:rPr>
              <a:t>Values</a:t>
            </a:r>
            <a:endParaRPr lang="en-GB" sz="4400" b="1" u="sng" dirty="0">
              <a:solidFill>
                <a:schemeClr val="accent2">
                  <a:lumMod val="75000"/>
                </a:schemeClr>
              </a:solidFill>
              <a:latin typeface="Comic Sans MS" panose="030F0702030302020204" pitchFamily="66" charset="0"/>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4015" y="1249954"/>
            <a:ext cx="6546850" cy="89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7338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9266" y="3124107"/>
            <a:ext cx="11512734" cy="954107"/>
          </a:xfrm>
          <a:prstGeom prst="rect">
            <a:avLst/>
          </a:prstGeom>
          <a:noFill/>
        </p:spPr>
        <p:txBody>
          <a:bodyPr wrap="square" rtlCol="0">
            <a:spAutoFit/>
          </a:bodyPr>
          <a:lstStyle/>
          <a:p>
            <a:pPr fontAlgn="base"/>
            <a:r>
              <a:rPr lang="en-GB" sz="2800" b="1" i="1" dirty="0">
                <a:latin typeface="Comic Sans MS" panose="030F0702030302020204" pitchFamily="66" charset="0"/>
              </a:rPr>
              <a:t>“Each child is a gift to be welcomed, cherished and protected” </a:t>
            </a:r>
            <a:r>
              <a:rPr lang="en-US" sz="2800" dirty="0">
                <a:latin typeface="Comic Sans MS" panose="030F0702030302020204" pitchFamily="66" charset="0"/>
              </a:rPr>
              <a:t>​</a:t>
            </a:r>
          </a:p>
          <a:p>
            <a:pPr fontAlgn="base"/>
            <a:r>
              <a:rPr lang="en-GB" sz="2800" dirty="0">
                <a:latin typeface="Comic Sans MS" panose="030F0702030302020204" pitchFamily="66" charset="0"/>
              </a:rPr>
              <a:t>Pope Francis</a:t>
            </a:r>
            <a:r>
              <a:rPr lang="en-US" dirty="0"/>
              <a:t>​</a:t>
            </a:r>
          </a:p>
        </p:txBody>
      </p:sp>
      <p:pic>
        <p:nvPicPr>
          <p:cNvPr id="7" name="Picture 6"/>
          <p:cNvPicPr>
            <a:picLocks noChangeAspect="1"/>
          </p:cNvPicPr>
          <p:nvPr/>
        </p:nvPicPr>
        <p:blipFill>
          <a:blip r:embed="rId2"/>
          <a:stretch>
            <a:fillRect/>
          </a:stretch>
        </p:blipFill>
        <p:spPr>
          <a:xfrm>
            <a:off x="530554" y="417966"/>
            <a:ext cx="2462702" cy="2293855"/>
          </a:xfrm>
          <a:prstGeom prst="rect">
            <a:avLst/>
          </a:prstGeom>
        </p:spPr>
      </p:pic>
      <p:pic>
        <p:nvPicPr>
          <p:cNvPr id="8" name="Picture 7"/>
          <p:cNvPicPr>
            <a:picLocks noChangeAspect="1"/>
          </p:cNvPicPr>
          <p:nvPr/>
        </p:nvPicPr>
        <p:blipFill>
          <a:blip r:embed="rId3"/>
          <a:stretch>
            <a:fillRect/>
          </a:stretch>
        </p:blipFill>
        <p:spPr>
          <a:xfrm>
            <a:off x="7096885" y="4078214"/>
            <a:ext cx="4450751" cy="2633489"/>
          </a:xfrm>
          <a:prstGeom prst="rect">
            <a:avLst/>
          </a:prstGeom>
        </p:spPr>
      </p:pic>
    </p:spTree>
    <p:extLst>
      <p:ext uri="{BB962C8B-B14F-4D97-AF65-F5344CB8AC3E}">
        <p14:creationId xmlns:p14="http://schemas.microsoft.com/office/powerpoint/2010/main" val="437160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6360" y="-87095"/>
            <a:ext cx="11353800" cy="1325563"/>
          </a:xfrm>
        </p:spPr>
        <p:txBody>
          <a:bodyPr>
            <a:normAutofit/>
          </a:bodyPr>
          <a:lstStyle/>
          <a:p>
            <a:pPr algn="ctr"/>
            <a:r>
              <a:rPr lang="en-US" sz="3600" dirty="0">
                <a:solidFill>
                  <a:schemeClr val="accent2">
                    <a:lumMod val="75000"/>
                  </a:schemeClr>
                </a:solidFill>
                <a:latin typeface="Comic Sans MS" panose="030F0702030302020204" pitchFamily="66" charset="0"/>
              </a:rPr>
              <a:t>Writing</a:t>
            </a:r>
            <a:endParaRPr lang="en-GB" sz="3600" dirty="0">
              <a:solidFill>
                <a:schemeClr val="accent2">
                  <a:lumMod val="75000"/>
                </a:schemeClr>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4614505" y="177401"/>
            <a:ext cx="1836971" cy="1391179"/>
          </a:xfrm>
          <a:prstGeom prst="rect">
            <a:avLst/>
          </a:prstGeom>
        </p:spPr>
      </p:pic>
      <p:sp>
        <p:nvSpPr>
          <p:cNvPr id="16" name="Rectangle 15"/>
          <p:cNvSpPr/>
          <p:nvPr/>
        </p:nvSpPr>
        <p:spPr>
          <a:xfrm>
            <a:off x="708136" y="1970834"/>
            <a:ext cx="10970058" cy="3693319"/>
          </a:xfrm>
          <a:prstGeom prst="rect">
            <a:avLst/>
          </a:prstGeom>
        </p:spPr>
        <p:txBody>
          <a:bodyPr wrap="square" lIns="91440" tIns="45720" rIns="91440" bIns="45720" anchor="t">
            <a:spAutoFit/>
          </a:bodyPr>
          <a:lstStyle/>
          <a:p>
            <a:pPr fontAlgn="base">
              <a:buFont typeface="Arial" panose="020B0604020202020204" pitchFamily="34" charset="0"/>
              <a:buChar char="•"/>
            </a:pPr>
            <a:r>
              <a:rPr lang="en-US" sz="2400" dirty="0">
                <a:solidFill>
                  <a:srgbClr val="002060"/>
                </a:solidFill>
                <a:latin typeface="Comic Sans MS"/>
              </a:rPr>
              <a:t>Character Description</a:t>
            </a:r>
            <a:endParaRPr lang="en-US" dirty="0"/>
          </a:p>
          <a:p>
            <a:pPr>
              <a:buFont typeface="Arial" panose="020B0604020202020204" pitchFamily="34" charset="0"/>
              <a:buChar char="•"/>
            </a:pPr>
            <a:r>
              <a:rPr lang="en-US" sz="2400" dirty="0">
                <a:solidFill>
                  <a:srgbClr val="002060"/>
                </a:solidFill>
                <a:latin typeface="Comic Sans MS"/>
              </a:rPr>
              <a:t>Diary Entry</a:t>
            </a:r>
          </a:p>
          <a:p>
            <a:pPr>
              <a:buFont typeface="Arial" panose="020B0604020202020204" pitchFamily="34" charset="0"/>
              <a:buChar char="•"/>
            </a:pPr>
            <a:r>
              <a:rPr lang="en-US" sz="2400" dirty="0">
                <a:solidFill>
                  <a:srgbClr val="002060"/>
                </a:solidFill>
                <a:latin typeface="Comic Sans MS"/>
              </a:rPr>
              <a:t>Newspaper Report</a:t>
            </a:r>
          </a:p>
          <a:p>
            <a:pPr>
              <a:buFont typeface="Arial" panose="020B0604020202020204" pitchFamily="34" charset="0"/>
              <a:buChar char="•"/>
            </a:pPr>
            <a:r>
              <a:rPr lang="en-US" sz="2400" dirty="0">
                <a:solidFill>
                  <a:srgbClr val="002060"/>
                </a:solidFill>
                <a:latin typeface="Comic Sans MS"/>
              </a:rPr>
              <a:t>Poetry </a:t>
            </a:r>
          </a:p>
          <a:p>
            <a:pPr>
              <a:buFont typeface="Arial" panose="020B0604020202020204" pitchFamily="34" charset="0"/>
              <a:buChar char="•"/>
            </a:pPr>
            <a:r>
              <a:rPr lang="en-US" sz="2400" dirty="0">
                <a:solidFill>
                  <a:srgbClr val="002060"/>
                </a:solidFill>
                <a:latin typeface="Comic Sans MS"/>
              </a:rPr>
              <a:t>Non-chronological report</a:t>
            </a:r>
          </a:p>
          <a:p>
            <a:pPr>
              <a:buFont typeface="Arial" panose="020B0604020202020204" pitchFamily="34" charset="0"/>
              <a:buChar char="•"/>
            </a:pPr>
            <a:r>
              <a:rPr lang="en-US" sz="2400" dirty="0">
                <a:solidFill>
                  <a:srgbClr val="002060"/>
                </a:solidFill>
                <a:latin typeface="Comic Sans MS"/>
              </a:rPr>
              <a:t>Advert</a:t>
            </a:r>
          </a:p>
          <a:p>
            <a:pPr>
              <a:buFont typeface="Arial" panose="020B0604020202020204" pitchFamily="34" charset="0"/>
              <a:buChar char="•"/>
            </a:pPr>
            <a:r>
              <a:rPr lang="en-US" sz="2400" dirty="0">
                <a:solidFill>
                  <a:srgbClr val="002060"/>
                </a:solidFill>
                <a:latin typeface="Comic Sans MS"/>
                <a:ea typeface="Calibri" panose="020F0502020204030204"/>
                <a:cs typeface="Calibri" panose="020F0502020204030204"/>
              </a:rPr>
              <a:t>Emotive Speech</a:t>
            </a:r>
          </a:p>
          <a:p>
            <a:pPr>
              <a:buFont typeface="Arial" panose="020B0604020202020204" pitchFamily="34" charset="0"/>
              <a:buChar char="•"/>
            </a:pPr>
            <a:r>
              <a:rPr lang="en-US" sz="2400" dirty="0">
                <a:solidFill>
                  <a:srgbClr val="002060"/>
                </a:solidFill>
                <a:latin typeface="Comic Sans MS"/>
                <a:ea typeface="Calibri" panose="020F0502020204030204"/>
                <a:cs typeface="Calibri" panose="020F0502020204030204"/>
              </a:rPr>
              <a:t>Setting Description</a:t>
            </a:r>
          </a:p>
          <a:p>
            <a:pPr>
              <a:buFont typeface="Arial" panose="020B0604020202020204" pitchFamily="34" charset="0"/>
              <a:buChar char="•"/>
            </a:pPr>
            <a:endParaRPr lang="en-US" sz="2400" dirty="0">
              <a:solidFill>
                <a:srgbClr val="002060"/>
              </a:solidFill>
              <a:latin typeface="Comic Sans MS"/>
              <a:ea typeface="Calibri" panose="020F0502020204030204"/>
              <a:cs typeface="Calibri" panose="020F0502020204030204"/>
            </a:endParaRPr>
          </a:p>
          <a:p>
            <a:pPr>
              <a:buFont typeface="Arial" panose="020B0604020202020204" pitchFamily="34" charset="0"/>
              <a:buChar char="•"/>
            </a:pPr>
            <a:endParaRPr lang="en-US">
              <a:solidFill>
                <a:srgbClr val="000000"/>
              </a:solidFill>
              <a:latin typeface="Calibri" panose="020F0502020204030204"/>
              <a:ea typeface="Calibri" panose="020F0502020204030204"/>
              <a:cs typeface="Calibri" panose="020F0502020204030204"/>
            </a:endParaRPr>
          </a:p>
        </p:txBody>
      </p:sp>
      <p:sp>
        <p:nvSpPr>
          <p:cNvPr id="18" name="TextBox 17"/>
          <p:cNvSpPr txBox="1"/>
          <p:nvPr/>
        </p:nvSpPr>
        <p:spPr>
          <a:xfrm>
            <a:off x="8229600" y="308840"/>
            <a:ext cx="3448594" cy="3323987"/>
          </a:xfrm>
          <a:prstGeom prst="rect">
            <a:avLst/>
          </a:prstGeom>
          <a:noFill/>
        </p:spPr>
        <p:txBody>
          <a:bodyPr wrap="square" rtlCol="0">
            <a:spAutoFit/>
          </a:bodyPr>
          <a:lstStyle/>
          <a:p>
            <a:pPr fontAlgn="base"/>
            <a:r>
              <a:rPr lang="en-GB" sz="2400" dirty="0">
                <a:solidFill>
                  <a:srgbClr val="002060"/>
                </a:solidFill>
                <a:latin typeface="Comic Sans MS" panose="030F0702030302020204" pitchFamily="66" charset="0"/>
              </a:rPr>
              <a:t>Quality Text based writing projects. </a:t>
            </a:r>
            <a:r>
              <a:rPr lang="en-US" sz="2400" dirty="0">
                <a:solidFill>
                  <a:srgbClr val="002060"/>
                </a:solidFill>
                <a:latin typeface="Comic Sans MS" panose="030F0702030302020204" pitchFamily="66" charset="0"/>
              </a:rPr>
              <a:t>​</a:t>
            </a:r>
          </a:p>
          <a:p>
            <a:pPr fontAlgn="base"/>
            <a:r>
              <a:rPr lang="en-GB" sz="2400" dirty="0">
                <a:solidFill>
                  <a:srgbClr val="002060"/>
                </a:solidFill>
                <a:latin typeface="Comic Sans MS" panose="030F0702030302020204" pitchFamily="66" charset="0"/>
              </a:rPr>
              <a:t>Linked to Cross Curricular subjects where possible. </a:t>
            </a:r>
            <a:r>
              <a:rPr lang="en-US" sz="2400" dirty="0">
                <a:solidFill>
                  <a:srgbClr val="002060"/>
                </a:solidFill>
                <a:latin typeface="Comic Sans MS" panose="030F0702030302020204" pitchFamily="66" charset="0"/>
              </a:rPr>
              <a:t>​</a:t>
            </a:r>
          </a:p>
          <a:p>
            <a:pPr fontAlgn="base"/>
            <a:r>
              <a:rPr lang="en-GB" sz="2400" dirty="0">
                <a:solidFill>
                  <a:srgbClr val="002060"/>
                </a:solidFill>
                <a:latin typeface="Comic Sans MS" panose="030F0702030302020204" pitchFamily="66" charset="0"/>
              </a:rPr>
              <a:t>Opportunities for extended writing, editing and redrafting.</a:t>
            </a:r>
            <a:endParaRPr lang="en-US" sz="2400" dirty="0">
              <a:solidFill>
                <a:srgbClr val="002060"/>
              </a:solidFill>
              <a:latin typeface="Comic Sans MS" panose="030F0702030302020204" pitchFamily="66" charset="0"/>
            </a:endParaRPr>
          </a:p>
          <a:p>
            <a:endParaRPr lang="en-GB" dirty="0"/>
          </a:p>
        </p:txBody>
      </p:sp>
      <p:pic>
        <p:nvPicPr>
          <p:cNvPr id="3" name="Picture 2" descr="A book cover of a monster&#10;&#10;AI-generated content may be incorrect.">
            <a:extLst>
              <a:ext uri="{FF2B5EF4-FFF2-40B4-BE49-F238E27FC236}">
                <a16:creationId xmlns:a16="http://schemas.microsoft.com/office/drawing/2014/main" id="{75FE6CF5-ACC6-B000-E8EF-9C5CBF9C82F0}"/>
              </a:ext>
            </a:extLst>
          </p:cNvPr>
          <p:cNvPicPr>
            <a:picLocks noChangeAspect="1"/>
          </p:cNvPicPr>
          <p:nvPr/>
        </p:nvPicPr>
        <p:blipFill>
          <a:blip r:embed="rId3"/>
          <a:stretch>
            <a:fillRect/>
          </a:stretch>
        </p:blipFill>
        <p:spPr>
          <a:xfrm>
            <a:off x="4825580" y="1709288"/>
            <a:ext cx="1850725" cy="2361121"/>
          </a:xfrm>
          <a:prstGeom prst="rect">
            <a:avLst/>
          </a:prstGeom>
        </p:spPr>
      </p:pic>
      <p:pic>
        <p:nvPicPr>
          <p:cNvPr id="4" name="Picture 3" descr="A book cover with a person and a suitcase&#10;&#10;AI-generated content may be incorrect.">
            <a:extLst>
              <a:ext uri="{FF2B5EF4-FFF2-40B4-BE49-F238E27FC236}">
                <a16:creationId xmlns:a16="http://schemas.microsoft.com/office/drawing/2014/main" id="{77D2EC58-FD1D-993D-0EA1-AF8191E9B7ED}"/>
              </a:ext>
            </a:extLst>
          </p:cNvPr>
          <p:cNvPicPr>
            <a:picLocks noChangeAspect="1"/>
          </p:cNvPicPr>
          <p:nvPr/>
        </p:nvPicPr>
        <p:blipFill>
          <a:blip r:embed="rId4"/>
          <a:stretch>
            <a:fillRect/>
          </a:stretch>
        </p:blipFill>
        <p:spPr>
          <a:xfrm>
            <a:off x="6879746" y="3427833"/>
            <a:ext cx="1624282" cy="2345845"/>
          </a:xfrm>
          <a:prstGeom prst="rect">
            <a:avLst/>
          </a:prstGeom>
        </p:spPr>
      </p:pic>
      <p:pic>
        <p:nvPicPr>
          <p:cNvPr id="5" name="Picture 4" descr="A book cover with a drawing of a person on a horse&#10;&#10;AI-generated content may be incorrect.">
            <a:extLst>
              <a:ext uri="{FF2B5EF4-FFF2-40B4-BE49-F238E27FC236}">
                <a16:creationId xmlns:a16="http://schemas.microsoft.com/office/drawing/2014/main" id="{BF7BB4E0-D473-76F9-5144-8E0F9A8B65F6}"/>
              </a:ext>
            </a:extLst>
          </p:cNvPr>
          <p:cNvPicPr>
            <a:picLocks noChangeAspect="1"/>
          </p:cNvPicPr>
          <p:nvPr/>
        </p:nvPicPr>
        <p:blipFill>
          <a:blip r:embed="rId5"/>
          <a:stretch>
            <a:fillRect/>
          </a:stretch>
        </p:blipFill>
        <p:spPr>
          <a:xfrm>
            <a:off x="8654451" y="3424777"/>
            <a:ext cx="1611701" cy="2208182"/>
          </a:xfrm>
          <a:prstGeom prst="rect">
            <a:avLst/>
          </a:prstGeom>
        </p:spPr>
      </p:pic>
      <p:pic>
        <p:nvPicPr>
          <p:cNvPr id="7" name="Picture 6" descr="A group of whales in the air with SeaWorld Orlando in the background&#10;&#10;AI-generated content may be incorrect.">
            <a:extLst>
              <a:ext uri="{FF2B5EF4-FFF2-40B4-BE49-F238E27FC236}">
                <a16:creationId xmlns:a16="http://schemas.microsoft.com/office/drawing/2014/main" id="{84666205-813A-5EFA-AB79-7DF457D8674C}"/>
              </a:ext>
            </a:extLst>
          </p:cNvPr>
          <p:cNvPicPr>
            <a:picLocks noChangeAspect="1"/>
          </p:cNvPicPr>
          <p:nvPr/>
        </p:nvPicPr>
        <p:blipFill>
          <a:blip r:embed="rId6"/>
          <a:stretch>
            <a:fillRect/>
          </a:stretch>
        </p:blipFill>
        <p:spPr>
          <a:xfrm>
            <a:off x="4420769" y="4531564"/>
            <a:ext cx="2200275" cy="1619250"/>
          </a:xfrm>
          <a:prstGeom prst="rect">
            <a:avLst/>
          </a:prstGeom>
        </p:spPr>
      </p:pic>
    </p:spTree>
    <p:extLst>
      <p:ext uri="{BB962C8B-B14F-4D97-AF65-F5344CB8AC3E}">
        <p14:creationId xmlns:p14="http://schemas.microsoft.com/office/powerpoint/2010/main" val="3596378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2791"/>
            <a:ext cx="10515600" cy="1325563"/>
          </a:xfrm>
        </p:spPr>
        <p:txBody>
          <a:bodyPr/>
          <a:lstStyle/>
          <a:p>
            <a:pPr algn="ctr"/>
            <a:r>
              <a:rPr lang="en-US" dirty="0">
                <a:solidFill>
                  <a:schemeClr val="accent2">
                    <a:lumMod val="75000"/>
                  </a:schemeClr>
                </a:solidFill>
                <a:latin typeface="Comic Sans MS" panose="030F0702030302020204" pitchFamily="66" charset="0"/>
              </a:rPr>
              <a:t>Reading</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a:xfrm>
            <a:off x="838199" y="1528354"/>
            <a:ext cx="10806953" cy="5094515"/>
          </a:xfrm>
        </p:spPr>
        <p:txBody>
          <a:bodyPr vert="horz" lIns="91440" tIns="45720" rIns="91440" bIns="45720" rtlCol="0" anchor="t">
            <a:noAutofit/>
          </a:bodyPr>
          <a:lstStyle/>
          <a:p>
            <a:pPr fontAlgn="base"/>
            <a:r>
              <a:rPr lang="en-US" dirty="0">
                <a:latin typeface="Comic Sans MS"/>
              </a:rPr>
              <a:t>Expectation in Year 5 is that we read three times a week!</a:t>
            </a:r>
            <a:endParaRPr lang="en-US" dirty="0">
              <a:latin typeface="Comic Sans MS" panose="030F0702030302020204" pitchFamily="66" charset="0"/>
            </a:endParaRPr>
          </a:p>
          <a:p>
            <a:pPr fontAlgn="base"/>
            <a:endParaRPr lang="en-US" sz="2200" dirty="0">
              <a:latin typeface="Comic Sans MS" panose="030F0702030302020204" pitchFamily="66" charset="0"/>
            </a:endParaRPr>
          </a:p>
          <a:p>
            <a:pPr marL="0" indent="0" fontAlgn="base">
              <a:buNone/>
            </a:pPr>
            <a:endParaRPr lang="en-US"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483741" y="2853917"/>
            <a:ext cx="2400635" cy="1543265"/>
          </a:xfrm>
          <a:prstGeom prst="rect">
            <a:avLst/>
          </a:prstGeom>
        </p:spPr>
      </p:pic>
      <p:sp>
        <p:nvSpPr>
          <p:cNvPr id="5" name="Rectangle 4"/>
          <p:cNvSpPr/>
          <p:nvPr/>
        </p:nvSpPr>
        <p:spPr>
          <a:xfrm>
            <a:off x="7095565" y="3432437"/>
            <a:ext cx="6096000" cy="2308324"/>
          </a:xfrm>
          <a:prstGeom prst="rect">
            <a:avLst/>
          </a:prstGeom>
        </p:spPr>
        <p:txBody>
          <a:bodyPr>
            <a:spAutoFit/>
          </a:bodyPr>
          <a:lstStyle/>
          <a:p>
            <a:pPr fontAlgn="base">
              <a:buFont typeface="Arial" panose="020B0604020202020204" pitchFamily="34" charset="0"/>
              <a:buChar char="•"/>
            </a:pPr>
            <a:r>
              <a:rPr lang="en-US" sz="2400" dirty="0">
                <a:latin typeface="Comic Sans MS" panose="030F0702030302020204" pitchFamily="66" charset="0"/>
              </a:rPr>
              <a:t>Summarising​</a:t>
            </a:r>
          </a:p>
          <a:p>
            <a:pPr fontAlgn="base">
              <a:buFont typeface="Arial" panose="020B0604020202020204" pitchFamily="34" charset="0"/>
              <a:buChar char="•"/>
            </a:pPr>
            <a:r>
              <a:rPr lang="en-US" sz="2400" dirty="0">
                <a:latin typeface="Comic Sans MS" panose="030F0702030302020204" pitchFamily="66" charset="0"/>
              </a:rPr>
              <a:t>Sequencing​</a:t>
            </a:r>
          </a:p>
          <a:p>
            <a:pPr fontAlgn="base">
              <a:buFont typeface="Arial" panose="020B0604020202020204" pitchFamily="34" charset="0"/>
              <a:buChar char="•"/>
            </a:pPr>
            <a:r>
              <a:rPr lang="en-US" sz="2400" dirty="0">
                <a:latin typeface="Comic Sans MS" panose="030F0702030302020204" pitchFamily="66" charset="0"/>
              </a:rPr>
              <a:t>Predicting​</a:t>
            </a:r>
          </a:p>
          <a:p>
            <a:pPr fontAlgn="base">
              <a:buFont typeface="Arial" panose="020B0604020202020204" pitchFamily="34" charset="0"/>
              <a:buChar char="•"/>
            </a:pPr>
            <a:r>
              <a:rPr lang="en-US" sz="2400" dirty="0">
                <a:latin typeface="Comic Sans MS" panose="030F0702030302020204" pitchFamily="66" charset="0"/>
              </a:rPr>
              <a:t>Explain​</a:t>
            </a:r>
          </a:p>
          <a:p>
            <a:pPr fontAlgn="base">
              <a:buFont typeface="Arial" panose="020B0604020202020204" pitchFamily="34" charset="0"/>
              <a:buChar char="•"/>
            </a:pPr>
            <a:r>
              <a:rPr lang="en-US" sz="2400" dirty="0">
                <a:latin typeface="Comic Sans MS" panose="030F0702030302020204" pitchFamily="66" charset="0"/>
              </a:rPr>
              <a:t>Comprehension is key! ​</a:t>
            </a:r>
          </a:p>
          <a:p>
            <a:pPr fontAlgn="base">
              <a:buFont typeface="Arial" panose="020B0604020202020204" pitchFamily="34" charset="0"/>
              <a:buChar char="•"/>
            </a:pPr>
            <a:r>
              <a:rPr lang="en-US" sz="2400" dirty="0">
                <a:latin typeface="Comic Sans MS" panose="030F0702030302020204" pitchFamily="66" charset="0"/>
              </a:rPr>
              <a:t>Independent re-reading​</a:t>
            </a:r>
            <a:endParaRPr lang="en-US" sz="2400" b="0" i="0" dirty="0">
              <a:effectLst/>
              <a:latin typeface="Comic Sans MS" panose="030F0702030302020204" pitchFamily="66" charset="0"/>
            </a:endParaRPr>
          </a:p>
        </p:txBody>
      </p:sp>
    </p:spTree>
    <p:extLst>
      <p:ext uri="{BB962C8B-B14F-4D97-AF65-F5344CB8AC3E}">
        <p14:creationId xmlns:p14="http://schemas.microsoft.com/office/powerpoint/2010/main" val="3561699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263" y="169182"/>
            <a:ext cx="10515600" cy="1325563"/>
          </a:xfrm>
        </p:spPr>
        <p:txBody>
          <a:bodyPr/>
          <a:lstStyle/>
          <a:p>
            <a:pPr algn="ctr"/>
            <a:r>
              <a:rPr lang="en-GB" dirty="0">
                <a:solidFill>
                  <a:schemeClr val="accent2">
                    <a:lumMod val="75000"/>
                  </a:schemeClr>
                </a:solidFill>
                <a:latin typeface="Comic Sans MS" panose="030F0702030302020204" pitchFamily="66" charset="0"/>
              </a:rPr>
              <a:t>Maths</a:t>
            </a:r>
          </a:p>
        </p:txBody>
      </p:sp>
      <p:pic>
        <p:nvPicPr>
          <p:cNvPr id="4" name="Content Placeholder 3"/>
          <p:cNvPicPr>
            <a:picLocks noGrp="1" noChangeAspect="1"/>
          </p:cNvPicPr>
          <p:nvPr>
            <p:ph idx="1"/>
          </p:nvPr>
        </p:nvPicPr>
        <p:blipFill>
          <a:blip r:embed="rId2"/>
          <a:stretch>
            <a:fillRect/>
          </a:stretch>
        </p:blipFill>
        <p:spPr>
          <a:xfrm>
            <a:off x="459308" y="831962"/>
            <a:ext cx="2803390" cy="2394563"/>
          </a:xfrm>
          <a:prstGeom prst="rect">
            <a:avLst/>
          </a:prstGeom>
        </p:spPr>
      </p:pic>
      <p:sp>
        <p:nvSpPr>
          <p:cNvPr id="5" name="Rectangle 4"/>
          <p:cNvSpPr/>
          <p:nvPr/>
        </p:nvSpPr>
        <p:spPr>
          <a:xfrm>
            <a:off x="3977640" y="1749197"/>
            <a:ext cx="7389223" cy="1815882"/>
          </a:xfrm>
          <a:prstGeom prst="rect">
            <a:avLst/>
          </a:prstGeom>
        </p:spPr>
        <p:txBody>
          <a:bodyPr wrap="square" lIns="91440" tIns="45720" rIns="91440" bIns="45720" anchor="t">
            <a:spAutoFit/>
          </a:bodyPr>
          <a:lstStyle/>
          <a:p>
            <a:pPr fontAlgn="base">
              <a:buFont typeface="Arial" panose="020B0604020202020204" pitchFamily="34" charset="0"/>
              <a:buChar char="•"/>
            </a:pPr>
            <a:r>
              <a:rPr lang="en-GB" sz="2800" dirty="0">
                <a:latin typeface="Comic Sans MS" panose="030F0702030302020204" pitchFamily="66" charset="0"/>
              </a:rPr>
              <a:t>White Rose</a:t>
            </a:r>
            <a:r>
              <a:rPr lang="en-US" sz="2800" dirty="0">
                <a:latin typeface="Comic Sans MS" panose="030F0702030302020204" pitchFamily="66" charset="0"/>
              </a:rPr>
              <a:t>​</a:t>
            </a:r>
          </a:p>
          <a:p>
            <a:pPr fontAlgn="base">
              <a:buFont typeface="Arial" panose="020B0604020202020204" pitchFamily="34" charset="0"/>
              <a:buChar char="•"/>
            </a:pPr>
            <a:r>
              <a:rPr lang="en-GB" sz="2800" dirty="0">
                <a:latin typeface="Comic Sans MS"/>
              </a:rPr>
              <a:t> </a:t>
            </a:r>
            <a:r>
              <a:rPr lang="en-US" sz="2800" dirty="0">
                <a:latin typeface="Comic Sans MS"/>
              </a:rPr>
              <a:t>Adaptive</a:t>
            </a:r>
            <a:r>
              <a:rPr lang="en-GB" sz="2800" dirty="0">
                <a:latin typeface="Comic Sans MS"/>
              </a:rPr>
              <a:t> planning. ​</a:t>
            </a:r>
          </a:p>
          <a:p>
            <a:pPr fontAlgn="base">
              <a:buFont typeface="Arial" panose="020B0604020202020204" pitchFamily="34" charset="0"/>
              <a:buChar char="•"/>
            </a:pPr>
            <a:r>
              <a:rPr lang="en-US" sz="2800" dirty="0">
                <a:latin typeface="Comic Sans MS"/>
              </a:rPr>
              <a:t> Mild, Medium Spicy or Hot?​ Challenges</a:t>
            </a:r>
            <a:r>
              <a:rPr lang="en-GB" sz="2800" dirty="0">
                <a:latin typeface="Comic Sans MS"/>
              </a:rPr>
              <a:t>​</a:t>
            </a:r>
          </a:p>
          <a:p>
            <a:pPr fontAlgn="base">
              <a:buFont typeface="Arial" panose="020B0604020202020204" pitchFamily="34" charset="0"/>
              <a:buChar char="•"/>
            </a:pPr>
            <a:r>
              <a:rPr lang="en-GB" sz="2800" dirty="0">
                <a:latin typeface="Comic Sans MS"/>
              </a:rPr>
              <a:t>TT Rockstars</a:t>
            </a:r>
            <a:r>
              <a:rPr lang="en-US" sz="2800" dirty="0">
                <a:latin typeface="Comic Sans MS"/>
              </a:rPr>
              <a:t>​</a:t>
            </a:r>
            <a:endParaRPr lang="en-US" sz="2800" b="0" i="0" dirty="0">
              <a:effectLst/>
              <a:latin typeface="Comic Sans MS"/>
            </a:endParaRPr>
          </a:p>
        </p:txBody>
      </p:sp>
    </p:spTree>
    <p:extLst>
      <p:ext uri="{BB962C8B-B14F-4D97-AF65-F5344CB8AC3E}">
        <p14:creationId xmlns:p14="http://schemas.microsoft.com/office/powerpoint/2010/main" val="1618769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263" y="169182"/>
            <a:ext cx="10515600" cy="1325563"/>
          </a:xfrm>
        </p:spPr>
        <p:txBody>
          <a:bodyPr/>
          <a:lstStyle/>
          <a:p>
            <a:pPr algn="ctr"/>
            <a:r>
              <a:rPr lang="en-GB" dirty="0">
                <a:solidFill>
                  <a:schemeClr val="accent2">
                    <a:lumMod val="75000"/>
                  </a:schemeClr>
                </a:solidFill>
                <a:latin typeface="Comic Sans MS" panose="030F0702030302020204" pitchFamily="66" charset="0"/>
              </a:rPr>
              <a:t>Maths</a:t>
            </a:r>
          </a:p>
        </p:txBody>
      </p:sp>
      <p:sp>
        <p:nvSpPr>
          <p:cNvPr id="6" name="Rectangle 5"/>
          <p:cNvSpPr/>
          <p:nvPr/>
        </p:nvSpPr>
        <p:spPr>
          <a:xfrm>
            <a:off x="2808513" y="1546080"/>
            <a:ext cx="7141028" cy="3416320"/>
          </a:xfrm>
          <a:prstGeom prst="rect">
            <a:avLst/>
          </a:prstGeom>
        </p:spPr>
        <p:txBody>
          <a:bodyPr wrap="square">
            <a:spAutoFit/>
          </a:bodyPr>
          <a:lstStyle/>
          <a:p>
            <a:pPr fontAlgn="base">
              <a:buFont typeface="Arial" panose="020B0604020202020204" pitchFamily="34" charset="0"/>
              <a:buChar char="•"/>
            </a:pPr>
            <a:r>
              <a:rPr lang="en-US" sz="2400" dirty="0">
                <a:latin typeface="Comic Sans MS" panose="030F0702030302020204" pitchFamily="66" charset="0"/>
              </a:rPr>
              <a:t>Number and Place Value​</a:t>
            </a:r>
          </a:p>
          <a:p>
            <a:pPr fontAlgn="base">
              <a:buFont typeface="Arial" panose="020B0604020202020204" pitchFamily="34" charset="0"/>
              <a:buChar char="•"/>
            </a:pPr>
            <a:r>
              <a:rPr lang="en-US" sz="2400" dirty="0">
                <a:latin typeface="Comic Sans MS" panose="030F0702030302020204" pitchFamily="66" charset="0"/>
              </a:rPr>
              <a:t>Addition and Subtraction​</a:t>
            </a:r>
          </a:p>
          <a:p>
            <a:pPr fontAlgn="base">
              <a:buFont typeface="Arial" panose="020B0604020202020204" pitchFamily="34" charset="0"/>
              <a:buChar char="•"/>
            </a:pPr>
            <a:r>
              <a:rPr lang="en-GB" sz="2400" dirty="0">
                <a:latin typeface="Comic Sans MS" panose="030F0702030302020204" pitchFamily="66" charset="0"/>
              </a:rPr>
              <a:t>Shapes – 2D and 3D</a:t>
            </a:r>
            <a:r>
              <a:rPr lang="en-US" sz="2400" dirty="0">
                <a:latin typeface="Comic Sans MS" panose="030F0702030302020204" pitchFamily="66" charset="0"/>
              </a:rPr>
              <a:t>​</a:t>
            </a:r>
          </a:p>
          <a:p>
            <a:pPr fontAlgn="base">
              <a:buFont typeface="Arial" panose="020B0604020202020204" pitchFamily="34" charset="0"/>
              <a:buChar char="•"/>
            </a:pPr>
            <a:r>
              <a:rPr lang="en-US" sz="2400" dirty="0">
                <a:latin typeface="Comic Sans MS" panose="030F0702030302020204" pitchFamily="66" charset="0"/>
              </a:rPr>
              <a:t>Multiplication and Division - 2/5/10​</a:t>
            </a:r>
          </a:p>
          <a:p>
            <a:pPr fontAlgn="base">
              <a:buFont typeface="Arial" panose="020B0604020202020204" pitchFamily="34" charset="0"/>
              <a:buChar char="•"/>
            </a:pPr>
            <a:r>
              <a:rPr lang="en-US" sz="2400" dirty="0">
                <a:latin typeface="Comic Sans MS" panose="030F0702030302020204" pitchFamily="66" charset="0"/>
              </a:rPr>
              <a:t>Fractions - fractions of amounts​</a:t>
            </a:r>
          </a:p>
          <a:p>
            <a:pPr fontAlgn="base">
              <a:buFont typeface="Arial" panose="020B0604020202020204" pitchFamily="34" charset="0"/>
              <a:buChar char="•"/>
            </a:pPr>
            <a:r>
              <a:rPr lang="en-US" sz="2400" dirty="0">
                <a:latin typeface="Comic Sans MS" panose="030F0702030302020204" pitchFamily="66" charset="0"/>
              </a:rPr>
              <a:t>Measurement - length, temperature, capacity, time, and money. ​</a:t>
            </a:r>
          </a:p>
          <a:p>
            <a:pPr fontAlgn="base">
              <a:buFont typeface="Arial" panose="020B0604020202020204" pitchFamily="34" charset="0"/>
              <a:buChar char="•"/>
            </a:pPr>
            <a:r>
              <a:rPr lang="en-US" sz="2400" dirty="0">
                <a:latin typeface="Comic Sans MS" panose="030F0702030302020204" pitchFamily="66" charset="0"/>
              </a:rPr>
              <a:t>Position and direction​</a:t>
            </a:r>
          </a:p>
          <a:p>
            <a:pPr fontAlgn="base">
              <a:buFont typeface="Arial" panose="020B0604020202020204" pitchFamily="34" charset="0"/>
              <a:buChar char="•"/>
            </a:pPr>
            <a:r>
              <a:rPr lang="en-US" sz="2400" dirty="0">
                <a:latin typeface="Comic Sans MS" panose="030F0702030302020204" pitchFamily="66" charset="0"/>
              </a:rPr>
              <a:t>Stats and tables​</a:t>
            </a:r>
            <a:endParaRPr lang="en-US" sz="2400" b="0" i="0" dirty="0">
              <a:effectLst/>
              <a:latin typeface="Comic Sans MS" panose="030F0702030302020204" pitchFamily="66" charset="0"/>
            </a:endParaRPr>
          </a:p>
        </p:txBody>
      </p:sp>
      <p:pic>
        <p:nvPicPr>
          <p:cNvPr id="7" name="Picture 6"/>
          <p:cNvPicPr>
            <a:picLocks noChangeAspect="1"/>
          </p:cNvPicPr>
          <p:nvPr/>
        </p:nvPicPr>
        <p:blipFill>
          <a:blip r:embed="rId2"/>
          <a:stretch>
            <a:fillRect/>
          </a:stretch>
        </p:blipFill>
        <p:spPr>
          <a:xfrm>
            <a:off x="8842094" y="831963"/>
            <a:ext cx="2251124" cy="1845923"/>
          </a:xfrm>
          <a:prstGeom prst="rect">
            <a:avLst/>
          </a:prstGeom>
        </p:spPr>
      </p:pic>
      <p:pic>
        <p:nvPicPr>
          <p:cNvPr id="8" name="Picture 7"/>
          <p:cNvPicPr>
            <a:picLocks noChangeAspect="1"/>
          </p:cNvPicPr>
          <p:nvPr/>
        </p:nvPicPr>
        <p:blipFill>
          <a:blip r:embed="rId3"/>
          <a:stretch>
            <a:fillRect/>
          </a:stretch>
        </p:blipFill>
        <p:spPr>
          <a:xfrm>
            <a:off x="709498" y="4962400"/>
            <a:ext cx="2099015" cy="1718492"/>
          </a:xfrm>
          <a:prstGeom prst="rect">
            <a:avLst/>
          </a:prstGeom>
        </p:spPr>
      </p:pic>
    </p:spTree>
    <p:extLst>
      <p:ext uri="{BB962C8B-B14F-4D97-AF65-F5344CB8AC3E}">
        <p14:creationId xmlns:p14="http://schemas.microsoft.com/office/powerpoint/2010/main" val="2875865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PE</a:t>
            </a:r>
            <a:endParaRPr lang="en-GB" dirty="0">
              <a:solidFill>
                <a:schemeClr val="accent2">
                  <a:lumMod val="75000"/>
                </a:schemeClr>
              </a:solidFill>
              <a:latin typeface="CCW Precursive 1" panose="03050602040000000000" pitchFamily="66" charset="0"/>
            </a:endParaRPr>
          </a:p>
        </p:txBody>
      </p:sp>
      <p:sp>
        <p:nvSpPr>
          <p:cNvPr id="3" name="Content Placeholder 2"/>
          <p:cNvSpPr>
            <a:spLocks noGrp="1"/>
          </p:cNvSpPr>
          <p:nvPr>
            <p:ph idx="1"/>
          </p:nvPr>
        </p:nvSpPr>
        <p:spPr/>
        <p:txBody>
          <a:bodyPr vert="horz" lIns="91440" tIns="45720" rIns="91440" bIns="45720" rtlCol="0" anchor="t">
            <a:normAutofit/>
          </a:bodyPr>
          <a:lstStyle/>
          <a:p>
            <a:pPr fontAlgn="base"/>
            <a:r>
              <a:rPr lang="en-US" dirty="0">
                <a:latin typeface="Comic Sans MS" panose="030F0702030302020204" pitchFamily="66" charset="0"/>
              </a:rPr>
              <a:t>PE will be on a Wednesday and Thursday.</a:t>
            </a:r>
          </a:p>
          <a:p>
            <a:pPr fontAlgn="base"/>
            <a:endParaRPr lang="en-US" dirty="0">
              <a:latin typeface="Comic Sans MS" panose="030F0702030302020204" pitchFamily="66" charset="0"/>
            </a:endParaRPr>
          </a:p>
          <a:p>
            <a:pPr fontAlgn="base"/>
            <a:r>
              <a:rPr lang="en-US" dirty="0">
                <a:latin typeface="Comic Sans MS"/>
              </a:rPr>
              <a:t>This half-term the focus will be Dance and Hockey. </a:t>
            </a:r>
          </a:p>
          <a:p>
            <a:pPr marL="0" indent="0" fontAlgn="base">
              <a:buNone/>
            </a:pPr>
            <a:endParaRPr lang="en-US" dirty="0">
              <a:latin typeface="Comic Sans MS" panose="030F0702030302020204" pitchFamily="66" charset="0"/>
            </a:endParaRPr>
          </a:p>
        </p:txBody>
      </p:sp>
    </p:spTree>
    <p:extLst>
      <p:ext uri="{BB962C8B-B14F-4D97-AF65-F5344CB8AC3E}">
        <p14:creationId xmlns:p14="http://schemas.microsoft.com/office/powerpoint/2010/main" val="1918089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2831" y="0"/>
            <a:ext cx="2806337" cy="1319349"/>
          </a:xfrm>
        </p:spPr>
        <p:txBody>
          <a:bodyPr/>
          <a:lstStyle/>
          <a:p>
            <a:pPr algn="ctr"/>
            <a:r>
              <a:rPr lang="en-GB" dirty="0">
                <a:solidFill>
                  <a:schemeClr val="accent2">
                    <a:lumMod val="75000"/>
                  </a:schemeClr>
                </a:solidFill>
                <a:latin typeface="Comic Sans MS" panose="030F0702030302020204" pitchFamily="66" charset="0"/>
              </a:rPr>
              <a:t>RE</a:t>
            </a:r>
          </a:p>
        </p:txBody>
      </p:sp>
      <p:sp>
        <p:nvSpPr>
          <p:cNvPr id="3" name="Content Placeholder 2"/>
          <p:cNvSpPr>
            <a:spLocks noGrp="1"/>
          </p:cNvSpPr>
          <p:nvPr>
            <p:ph idx="1"/>
          </p:nvPr>
        </p:nvSpPr>
        <p:spPr>
          <a:xfrm>
            <a:off x="407125" y="2506662"/>
            <a:ext cx="10515600" cy="4351338"/>
          </a:xfrm>
        </p:spPr>
        <p:txBody>
          <a:bodyPr>
            <a:normAutofit/>
          </a:bodyPr>
          <a:lstStyle/>
          <a:p>
            <a:pPr fontAlgn="base"/>
            <a:r>
              <a:rPr lang="en-GB" dirty="0"/>
              <a:t>​</a:t>
            </a:r>
            <a:r>
              <a:rPr lang="en-GB" sz="2500" b="1" dirty="0">
                <a:latin typeface="Comic Sans MS" panose="030F0702030302020204" pitchFamily="66" charset="0"/>
              </a:rPr>
              <a:t>The Vine and the Branches</a:t>
            </a:r>
            <a:r>
              <a:rPr lang="en-US" sz="2500" dirty="0">
                <a:latin typeface="Comic Sans MS" panose="030F0702030302020204" pitchFamily="66" charset="0"/>
              </a:rPr>
              <a:t>​</a:t>
            </a:r>
          </a:p>
          <a:p>
            <a:pPr fontAlgn="base"/>
            <a:r>
              <a:rPr lang="en-GB" sz="2500" dirty="0">
                <a:latin typeface="Comic Sans MS" panose="030F0702030302020204" pitchFamily="66" charset="0"/>
              </a:rPr>
              <a:t>This year we will continue with the new RE programme entitled ‘The Vine and the Branches’. Each half term will follow a new topic; Creation and Covenant, Prophecy and Promise, Galilee to Jerusalem, From Desert to Garden, To the Ends of the Earth, Dialogue and Encounter.</a:t>
            </a:r>
            <a:r>
              <a:rPr lang="en-US" sz="2500" dirty="0">
                <a:latin typeface="Comic Sans MS" panose="030F0702030302020204" pitchFamily="66" charset="0"/>
              </a:rPr>
              <a:t>​</a:t>
            </a:r>
          </a:p>
          <a:p>
            <a:pPr marL="0" indent="0" fontAlgn="base">
              <a:buNone/>
            </a:pPr>
            <a:endParaRPr lang="en-GB" sz="2500" dirty="0">
              <a:latin typeface="Comic Sans MS" panose="030F0702030302020204" pitchFamily="66" charset="0"/>
            </a:endParaRPr>
          </a:p>
          <a:p>
            <a:pPr fontAlgn="base"/>
            <a:r>
              <a:rPr lang="en-GB" sz="2500" b="1" dirty="0">
                <a:latin typeface="Comic Sans MS" panose="030F0702030302020204" pitchFamily="66" charset="0"/>
              </a:rPr>
              <a:t>Teacher led and Pupil Led prayer and liturgy</a:t>
            </a:r>
            <a:r>
              <a:rPr lang="en-US" sz="2500" dirty="0">
                <a:latin typeface="Comic Sans MS" panose="030F0702030302020204" pitchFamily="66" charset="0"/>
              </a:rPr>
              <a:t>​</a:t>
            </a:r>
          </a:p>
          <a:p>
            <a:pPr fontAlgn="base"/>
            <a:r>
              <a:rPr lang="en-US" sz="2500" dirty="0">
                <a:latin typeface="Comic Sans MS" panose="030F0702030302020204" pitchFamily="66" charset="0"/>
              </a:rPr>
              <a:t>‘Together We Pray’</a:t>
            </a:r>
          </a:p>
          <a:p>
            <a:pPr fontAlgn="base"/>
            <a:endParaRPr lang="en-GB" dirty="0"/>
          </a:p>
        </p:txBody>
      </p:sp>
      <p:pic>
        <p:nvPicPr>
          <p:cNvPr id="4" name="Picture 3"/>
          <p:cNvPicPr>
            <a:picLocks noChangeAspect="1"/>
          </p:cNvPicPr>
          <p:nvPr/>
        </p:nvPicPr>
        <p:blipFill>
          <a:blip r:embed="rId2"/>
          <a:stretch>
            <a:fillRect/>
          </a:stretch>
        </p:blipFill>
        <p:spPr>
          <a:xfrm>
            <a:off x="10045148" y="4983897"/>
            <a:ext cx="2018023" cy="1749894"/>
          </a:xfrm>
          <a:prstGeom prst="rect">
            <a:avLst/>
          </a:prstGeom>
        </p:spPr>
      </p:pic>
      <p:pic>
        <p:nvPicPr>
          <p:cNvPr id="5" name="Picture 4"/>
          <p:cNvPicPr>
            <a:picLocks noChangeAspect="1"/>
          </p:cNvPicPr>
          <p:nvPr/>
        </p:nvPicPr>
        <p:blipFill>
          <a:blip r:embed="rId3"/>
          <a:stretch>
            <a:fillRect/>
          </a:stretch>
        </p:blipFill>
        <p:spPr>
          <a:xfrm>
            <a:off x="121940" y="167753"/>
            <a:ext cx="3637806" cy="738087"/>
          </a:xfrm>
          <a:prstGeom prst="rect">
            <a:avLst/>
          </a:prstGeom>
        </p:spPr>
      </p:pic>
      <p:pic>
        <p:nvPicPr>
          <p:cNvPr id="6" name="Picture 5">
            <a:extLst>
              <a:ext uri="{FF2B5EF4-FFF2-40B4-BE49-F238E27FC236}">
                <a16:creationId xmlns:a16="http://schemas.microsoft.com/office/drawing/2014/main" id="{62BB2671-E3E6-4F8D-8F5C-95CA65A8092C}"/>
              </a:ext>
            </a:extLst>
          </p:cNvPr>
          <p:cNvPicPr>
            <a:picLocks noChangeAspect="1"/>
          </p:cNvPicPr>
          <p:nvPr/>
        </p:nvPicPr>
        <p:blipFill>
          <a:blip r:embed="rId4"/>
          <a:stretch>
            <a:fillRect/>
          </a:stretch>
        </p:blipFill>
        <p:spPr>
          <a:xfrm>
            <a:off x="0" y="1264362"/>
            <a:ext cx="3391373" cy="828791"/>
          </a:xfrm>
          <a:prstGeom prst="rect">
            <a:avLst/>
          </a:prstGeom>
        </p:spPr>
      </p:pic>
      <p:pic>
        <p:nvPicPr>
          <p:cNvPr id="7" name="Picture 6">
            <a:extLst>
              <a:ext uri="{FF2B5EF4-FFF2-40B4-BE49-F238E27FC236}">
                <a16:creationId xmlns:a16="http://schemas.microsoft.com/office/drawing/2014/main" id="{301EF9D0-A5A3-4114-8839-7EB997A8F914}"/>
              </a:ext>
            </a:extLst>
          </p:cNvPr>
          <p:cNvPicPr>
            <a:picLocks noChangeAspect="1"/>
          </p:cNvPicPr>
          <p:nvPr/>
        </p:nvPicPr>
        <p:blipFill>
          <a:blip r:embed="rId5"/>
          <a:stretch>
            <a:fillRect/>
          </a:stretch>
        </p:blipFill>
        <p:spPr>
          <a:xfrm>
            <a:off x="3615556" y="1292940"/>
            <a:ext cx="3105583" cy="771633"/>
          </a:xfrm>
          <a:prstGeom prst="rect">
            <a:avLst/>
          </a:prstGeom>
        </p:spPr>
      </p:pic>
      <p:pic>
        <p:nvPicPr>
          <p:cNvPr id="8" name="Picture 7">
            <a:extLst>
              <a:ext uri="{FF2B5EF4-FFF2-40B4-BE49-F238E27FC236}">
                <a16:creationId xmlns:a16="http://schemas.microsoft.com/office/drawing/2014/main" id="{73BA905F-31CF-46FB-A97F-76EC4978CAB2}"/>
              </a:ext>
            </a:extLst>
          </p:cNvPr>
          <p:cNvPicPr>
            <a:picLocks noChangeAspect="1"/>
          </p:cNvPicPr>
          <p:nvPr/>
        </p:nvPicPr>
        <p:blipFill>
          <a:blip r:embed="rId6"/>
          <a:stretch>
            <a:fillRect/>
          </a:stretch>
        </p:blipFill>
        <p:spPr>
          <a:xfrm>
            <a:off x="7171309" y="283857"/>
            <a:ext cx="2810267" cy="666843"/>
          </a:xfrm>
          <a:prstGeom prst="rect">
            <a:avLst/>
          </a:prstGeom>
        </p:spPr>
      </p:pic>
      <p:pic>
        <p:nvPicPr>
          <p:cNvPr id="9" name="Picture 8">
            <a:extLst>
              <a:ext uri="{FF2B5EF4-FFF2-40B4-BE49-F238E27FC236}">
                <a16:creationId xmlns:a16="http://schemas.microsoft.com/office/drawing/2014/main" id="{2DC6A54D-7938-4CCA-A5B2-AF2BB29742B4}"/>
              </a:ext>
            </a:extLst>
          </p:cNvPr>
          <p:cNvPicPr>
            <a:picLocks noChangeAspect="1"/>
          </p:cNvPicPr>
          <p:nvPr/>
        </p:nvPicPr>
        <p:blipFill>
          <a:blip r:embed="rId7"/>
          <a:stretch>
            <a:fillRect/>
          </a:stretch>
        </p:blipFill>
        <p:spPr>
          <a:xfrm>
            <a:off x="6775965" y="1364209"/>
            <a:ext cx="3600953" cy="819264"/>
          </a:xfrm>
          <a:prstGeom prst="rect">
            <a:avLst/>
          </a:prstGeom>
        </p:spPr>
      </p:pic>
      <p:pic>
        <p:nvPicPr>
          <p:cNvPr id="10" name="Picture 9">
            <a:extLst>
              <a:ext uri="{FF2B5EF4-FFF2-40B4-BE49-F238E27FC236}">
                <a16:creationId xmlns:a16="http://schemas.microsoft.com/office/drawing/2014/main" id="{9807F52C-451B-40FD-8B94-D086D2070C93}"/>
              </a:ext>
            </a:extLst>
          </p:cNvPr>
          <p:cNvPicPr>
            <a:picLocks noChangeAspect="1"/>
          </p:cNvPicPr>
          <p:nvPr/>
        </p:nvPicPr>
        <p:blipFill>
          <a:blip r:embed="rId8"/>
          <a:stretch>
            <a:fillRect/>
          </a:stretch>
        </p:blipFill>
        <p:spPr>
          <a:xfrm>
            <a:off x="9276522" y="1941063"/>
            <a:ext cx="2626028" cy="808009"/>
          </a:xfrm>
          <a:prstGeom prst="rect">
            <a:avLst/>
          </a:prstGeom>
        </p:spPr>
      </p:pic>
    </p:spTree>
    <p:extLst>
      <p:ext uri="{BB962C8B-B14F-4D97-AF65-F5344CB8AC3E}">
        <p14:creationId xmlns:p14="http://schemas.microsoft.com/office/powerpoint/2010/main" val="1819984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1427"/>
            <a:ext cx="10515600" cy="1325563"/>
          </a:xfrm>
        </p:spPr>
        <p:txBody>
          <a:bodyPr/>
          <a:lstStyle/>
          <a:p>
            <a:pPr algn="ctr"/>
            <a:r>
              <a:rPr lang="en-GB" dirty="0">
                <a:solidFill>
                  <a:schemeClr val="accent2">
                    <a:lumMod val="75000"/>
                  </a:schemeClr>
                </a:solidFill>
                <a:latin typeface="Comic Sans MS" panose="030F0702030302020204" pitchFamily="66" charset="0"/>
              </a:rPr>
              <a:t>Science</a:t>
            </a:r>
          </a:p>
        </p:txBody>
      </p:sp>
      <p:sp>
        <p:nvSpPr>
          <p:cNvPr id="3" name="Content Placeholder 2"/>
          <p:cNvSpPr>
            <a:spLocks noGrp="1"/>
          </p:cNvSpPr>
          <p:nvPr>
            <p:ph idx="1"/>
          </p:nvPr>
        </p:nvSpPr>
        <p:spPr/>
        <p:txBody>
          <a:bodyPr vert="horz" lIns="91440" tIns="45720" rIns="91440" bIns="45720" rtlCol="0" anchor="t">
            <a:normAutofit/>
          </a:bodyPr>
          <a:lstStyle/>
          <a:p>
            <a:pPr fontAlgn="base"/>
            <a:r>
              <a:rPr lang="en-GB" dirty="0"/>
              <a:t>​Properties and changes of materials </a:t>
            </a:r>
          </a:p>
          <a:p>
            <a:r>
              <a:rPr lang="en-GB" dirty="0">
                <a:ea typeface="Calibri" panose="020F0502020204030204"/>
                <a:cs typeface="Calibri" panose="020F0502020204030204"/>
              </a:rPr>
              <a:t>Earth and Space</a:t>
            </a:r>
          </a:p>
          <a:p>
            <a:r>
              <a:rPr lang="en-GB" dirty="0">
                <a:ea typeface="Calibri" panose="020F0502020204030204"/>
                <a:cs typeface="Calibri" panose="020F0502020204030204"/>
              </a:rPr>
              <a:t>Forces</a:t>
            </a:r>
          </a:p>
          <a:p>
            <a:r>
              <a:rPr lang="en-GB" dirty="0">
                <a:ea typeface="Calibri" panose="020F0502020204030204"/>
                <a:cs typeface="Calibri" panose="020F0502020204030204"/>
              </a:rPr>
              <a:t>Living things and their habitats</a:t>
            </a:r>
          </a:p>
          <a:p>
            <a:r>
              <a:rPr lang="en-GB" dirty="0">
                <a:ea typeface="Calibri" panose="020F0502020204030204"/>
                <a:cs typeface="Calibri" panose="020F0502020204030204"/>
              </a:rPr>
              <a:t>Animals including humans </a:t>
            </a:r>
          </a:p>
          <a:p>
            <a:endParaRPr lang="en-GB" dirty="0">
              <a:ea typeface="Calibri" panose="020F0502020204030204"/>
              <a:cs typeface="Calibri" panose="020F0502020204030204"/>
            </a:endParaRPr>
          </a:p>
        </p:txBody>
      </p:sp>
      <p:pic>
        <p:nvPicPr>
          <p:cNvPr id="5" name="Picture 4"/>
          <p:cNvPicPr>
            <a:picLocks noChangeAspect="1"/>
          </p:cNvPicPr>
          <p:nvPr/>
        </p:nvPicPr>
        <p:blipFill>
          <a:blip r:embed="rId3"/>
          <a:stretch>
            <a:fillRect/>
          </a:stretch>
        </p:blipFill>
        <p:spPr>
          <a:xfrm>
            <a:off x="6573430" y="215675"/>
            <a:ext cx="2572109" cy="1609950"/>
          </a:xfrm>
          <a:prstGeom prst="rect">
            <a:avLst/>
          </a:prstGeom>
        </p:spPr>
      </p:pic>
    </p:spTree>
    <p:extLst>
      <p:ext uri="{BB962C8B-B14F-4D97-AF65-F5344CB8AC3E}">
        <p14:creationId xmlns:p14="http://schemas.microsoft.com/office/powerpoint/2010/main" val="72230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a:rPr>
              <a:t>History and </a:t>
            </a:r>
            <a:r>
              <a:rPr lang="en-US" dirty="0">
                <a:solidFill>
                  <a:srgbClr val="00B0F0"/>
                </a:solidFill>
                <a:latin typeface="Comic Sans MS"/>
              </a:rPr>
              <a:t>Geography</a:t>
            </a:r>
            <a:endParaRPr lang="en-GB" dirty="0">
              <a:solidFill>
                <a:srgbClr val="00B0F0"/>
              </a:solidFill>
              <a:latin typeface="Comic Sans MS"/>
            </a:endParaRPr>
          </a:p>
        </p:txBody>
      </p:sp>
      <p:sp>
        <p:nvSpPr>
          <p:cNvPr id="3" name="Content Placeholder 2"/>
          <p:cNvSpPr>
            <a:spLocks noGrp="1"/>
          </p:cNvSpPr>
          <p:nvPr>
            <p:ph idx="1"/>
          </p:nvPr>
        </p:nvSpPr>
        <p:spPr>
          <a:xfrm>
            <a:off x="838200" y="1825625"/>
            <a:ext cx="10515600" cy="4840168"/>
          </a:xfrm>
        </p:spPr>
        <p:txBody>
          <a:bodyPr vert="horz" lIns="91440" tIns="45720" rIns="91440" bIns="45720" rtlCol="0" anchor="t">
            <a:normAutofit fontScale="92500" lnSpcReduction="10000"/>
          </a:bodyPr>
          <a:lstStyle/>
          <a:p>
            <a:pPr fontAlgn="base"/>
            <a:r>
              <a:rPr lang="en-GB" dirty="0"/>
              <a:t>​</a:t>
            </a:r>
            <a:r>
              <a:rPr lang="en-GB" sz="3000" dirty="0"/>
              <a:t> </a:t>
            </a:r>
            <a:r>
              <a:rPr lang="en-GB" sz="3200" dirty="0">
                <a:solidFill>
                  <a:schemeClr val="accent4">
                    <a:lumMod val="49000"/>
                  </a:schemeClr>
                </a:solidFill>
              </a:rPr>
              <a:t>Was Saxon England the same at the end of their 600 years as at the beginning? </a:t>
            </a:r>
            <a:endParaRPr lang="en-GB" sz="3200" dirty="0">
              <a:solidFill>
                <a:schemeClr val="accent4">
                  <a:lumMod val="49000"/>
                </a:schemeClr>
              </a:solidFill>
              <a:ea typeface="Calibri"/>
              <a:cs typeface="Calibri"/>
            </a:endParaRPr>
          </a:p>
          <a:p>
            <a:r>
              <a:rPr lang="en-GB" sz="3200" dirty="0">
                <a:solidFill>
                  <a:schemeClr val="accent4">
                    <a:lumMod val="49000"/>
                  </a:schemeClr>
                </a:solidFill>
                <a:ea typeface="Calibri"/>
                <a:cs typeface="Calibri"/>
              </a:rPr>
              <a:t>Why should we remember the Vikings? </a:t>
            </a:r>
          </a:p>
          <a:p>
            <a:r>
              <a:rPr lang="en-GB" sz="3200" dirty="0">
                <a:solidFill>
                  <a:schemeClr val="accent4">
                    <a:lumMod val="49000"/>
                  </a:schemeClr>
                </a:solidFill>
                <a:ea typeface="Calibri"/>
                <a:cs typeface="Calibri"/>
              </a:rPr>
              <a:t>When so much of the land they lived in was mountain and jungle, how did the Maya manage to become so important?</a:t>
            </a:r>
          </a:p>
          <a:p>
            <a:r>
              <a:rPr lang="en-GB" sz="3200" dirty="0">
                <a:solidFill>
                  <a:srgbClr val="00B0F0"/>
                </a:solidFill>
                <a:ea typeface="Calibri"/>
                <a:cs typeface="Calibri"/>
              </a:rPr>
              <a:t>Map work skills</a:t>
            </a:r>
          </a:p>
          <a:p>
            <a:r>
              <a:rPr lang="en-GB" sz="3200" dirty="0">
                <a:solidFill>
                  <a:srgbClr val="00B0F0"/>
                </a:solidFill>
                <a:latin typeface="Calibri"/>
                <a:ea typeface="Calibri"/>
                <a:cs typeface="Calibri"/>
              </a:rPr>
              <a:t>What legacy did Alfred the Great leave behind?</a:t>
            </a:r>
          </a:p>
          <a:p>
            <a:r>
              <a:rPr lang="en-GB" sz="3200" dirty="0">
                <a:solidFill>
                  <a:srgbClr val="00B0F0"/>
                </a:solidFill>
                <a:latin typeface="Calibri"/>
                <a:ea typeface="Calibri"/>
                <a:cs typeface="Calibri"/>
              </a:rPr>
              <a:t>What makes Central America so special? </a:t>
            </a:r>
          </a:p>
          <a:p>
            <a:r>
              <a:rPr lang="en-GB" sz="3200" dirty="0">
                <a:solidFill>
                  <a:srgbClr val="00B0F0"/>
                </a:solidFill>
                <a:latin typeface="Comic Sans MS"/>
                <a:ea typeface="Calibri"/>
                <a:cs typeface="Calibri"/>
              </a:rPr>
              <a:t>Welcome to America! </a:t>
            </a:r>
          </a:p>
          <a:p>
            <a:r>
              <a:rPr lang="en-GB" sz="3200" dirty="0">
                <a:solidFill>
                  <a:srgbClr val="00B0F0"/>
                </a:solidFill>
                <a:latin typeface="Comic Sans MS"/>
                <a:ea typeface="Calibri"/>
                <a:cs typeface="Calibri"/>
              </a:rPr>
              <a:t>Is there more to North America than the U.S.A? </a:t>
            </a:r>
          </a:p>
          <a:p>
            <a:endParaRPr lang="en-GB" sz="3200" dirty="0">
              <a:solidFill>
                <a:srgbClr val="00B0F0"/>
              </a:solidFill>
              <a:latin typeface="Calibri"/>
              <a:ea typeface="Calibri"/>
              <a:cs typeface="Calibri"/>
            </a:endParaRPr>
          </a:p>
        </p:txBody>
      </p:sp>
      <p:pic>
        <p:nvPicPr>
          <p:cNvPr id="4" name="Picture 3"/>
          <p:cNvPicPr>
            <a:picLocks noChangeAspect="1"/>
          </p:cNvPicPr>
          <p:nvPr/>
        </p:nvPicPr>
        <p:blipFill>
          <a:blip r:embed="rId2"/>
          <a:stretch>
            <a:fillRect/>
          </a:stretch>
        </p:blipFill>
        <p:spPr>
          <a:xfrm>
            <a:off x="485503" y="365125"/>
            <a:ext cx="1500051" cy="1277271"/>
          </a:xfrm>
          <a:prstGeom prst="rect">
            <a:avLst/>
          </a:prstGeom>
        </p:spPr>
      </p:pic>
      <p:pic>
        <p:nvPicPr>
          <p:cNvPr id="5" name="Picture 4"/>
          <p:cNvPicPr>
            <a:picLocks noChangeAspect="1"/>
          </p:cNvPicPr>
          <p:nvPr/>
        </p:nvPicPr>
        <p:blipFill>
          <a:blip r:embed="rId3"/>
          <a:stretch>
            <a:fillRect/>
          </a:stretch>
        </p:blipFill>
        <p:spPr>
          <a:xfrm>
            <a:off x="9504141" y="365125"/>
            <a:ext cx="1988345" cy="1325563"/>
          </a:xfrm>
          <a:prstGeom prst="rect">
            <a:avLst/>
          </a:prstGeom>
        </p:spPr>
      </p:pic>
    </p:spTree>
    <p:extLst>
      <p:ext uri="{BB962C8B-B14F-4D97-AF65-F5344CB8AC3E}">
        <p14:creationId xmlns:p14="http://schemas.microsoft.com/office/powerpoint/2010/main" val="3942230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 y="260622"/>
            <a:ext cx="10515600" cy="1325563"/>
          </a:xfrm>
        </p:spPr>
        <p:txBody>
          <a:bodyPr/>
          <a:lstStyle/>
          <a:p>
            <a:pPr algn="ctr"/>
            <a:r>
              <a:rPr lang="en-GB" dirty="0">
                <a:solidFill>
                  <a:schemeClr val="accent2">
                    <a:lumMod val="75000"/>
                  </a:schemeClr>
                </a:solidFill>
                <a:latin typeface="Comic Sans MS" panose="030F0702030302020204" pitchFamily="66" charset="0"/>
              </a:rPr>
              <a:t>Computing </a:t>
            </a:r>
          </a:p>
        </p:txBody>
      </p:sp>
      <p:sp>
        <p:nvSpPr>
          <p:cNvPr id="3" name="Content Placeholder 2"/>
          <p:cNvSpPr>
            <a:spLocks noGrp="1"/>
          </p:cNvSpPr>
          <p:nvPr>
            <p:ph idx="1"/>
          </p:nvPr>
        </p:nvSpPr>
        <p:spPr/>
        <p:txBody>
          <a:bodyPr vert="horz" lIns="91440" tIns="45720" rIns="91440" bIns="45720" rtlCol="0" anchor="t">
            <a:normAutofit/>
          </a:bodyPr>
          <a:lstStyle/>
          <a:p>
            <a:pPr fontAlgn="base"/>
            <a:r>
              <a:rPr lang="en-GB" dirty="0"/>
              <a:t>​Quizzing</a:t>
            </a:r>
            <a:endParaRPr lang="en-GB" dirty="0">
              <a:ea typeface="Calibri"/>
              <a:cs typeface="Calibri"/>
            </a:endParaRPr>
          </a:p>
          <a:p>
            <a:r>
              <a:rPr lang="en-GB" dirty="0">
                <a:ea typeface="Calibri"/>
                <a:cs typeface="Calibri"/>
              </a:rPr>
              <a:t>Databases</a:t>
            </a:r>
          </a:p>
          <a:p>
            <a:r>
              <a:rPr lang="en-GB" dirty="0">
                <a:ea typeface="Calibri"/>
                <a:cs typeface="Calibri"/>
              </a:rPr>
              <a:t>Game Creator</a:t>
            </a:r>
          </a:p>
          <a:p>
            <a:r>
              <a:rPr lang="en-GB" dirty="0">
                <a:ea typeface="Calibri"/>
                <a:cs typeface="Calibri"/>
              </a:rPr>
              <a:t>Spreadsheets</a:t>
            </a:r>
          </a:p>
          <a:p>
            <a:r>
              <a:rPr lang="en-GB" dirty="0">
                <a:ea typeface="Calibri"/>
                <a:cs typeface="Calibri"/>
              </a:rPr>
              <a:t>Coding</a:t>
            </a:r>
          </a:p>
          <a:p>
            <a:r>
              <a:rPr lang="en-GB" dirty="0">
                <a:ea typeface="Calibri"/>
                <a:cs typeface="Calibri"/>
              </a:rPr>
              <a:t>Word Processing (</a:t>
            </a:r>
            <a:r>
              <a:rPr lang="en-GB" err="1">
                <a:ea typeface="Calibri"/>
                <a:cs typeface="Calibri"/>
              </a:rPr>
              <a:t>Word,Apple</a:t>
            </a:r>
            <a:r>
              <a:rPr lang="en-GB">
                <a:ea typeface="Calibri"/>
                <a:cs typeface="Calibri"/>
              </a:rPr>
              <a:t> &amp; Google)</a:t>
            </a:r>
          </a:p>
          <a:p>
            <a:r>
              <a:rPr lang="en-GB">
                <a:ea typeface="Calibri"/>
                <a:cs typeface="Calibri"/>
              </a:rPr>
              <a:t>Concept Maps</a:t>
            </a:r>
          </a:p>
          <a:p>
            <a:endParaRPr lang="en-GB" dirty="0">
              <a:ea typeface="Calibri"/>
              <a:cs typeface="Calibri"/>
            </a:endParaRPr>
          </a:p>
        </p:txBody>
      </p:sp>
      <p:pic>
        <p:nvPicPr>
          <p:cNvPr id="4" name="Picture 3"/>
          <p:cNvPicPr>
            <a:picLocks noChangeAspect="1"/>
          </p:cNvPicPr>
          <p:nvPr/>
        </p:nvPicPr>
        <p:blipFill>
          <a:blip r:embed="rId2"/>
          <a:stretch>
            <a:fillRect/>
          </a:stretch>
        </p:blipFill>
        <p:spPr>
          <a:xfrm>
            <a:off x="6667324" y="339251"/>
            <a:ext cx="1993351" cy="1366654"/>
          </a:xfrm>
          <a:prstGeom prst="rect">
            <a:avLst/>
          </a:prstGeom>
        </p:spPr>
      </p:pic>
    </p:spTree>
    <p:extLst>
      <p:ext uri="{BB962C8B-B14F-4D97-AF65-F5344CB8AC3E}">
        <p14:creationId xmlns:p14="http://schemas.microsoft.com/office/powerpoint/2010/main" val="3255758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dirty="0">
                <a:solidFill>
                  <a:schemeClr val="accent2">
                    <a:lumMod val="75000"/>
                  </a:schemeClr>
                </a:solidFill>
                <a:latin typeface="Comic Sans MS" panose="030F0702030302020204" pitchFamily="66" charset="0"/>
              </a:rPr>
              <a:t>Jigsaw</a:t>
            </a:r>
          </a:p>
        </p:txBody>
      </p:sp>
      <p:sp>
        <p:nvSpPr>
          <p:cNvPr id="3" name="Content Placeholder 2"/>
          <p:cNvSpPr>
            <a:spLocks noGrp="1"/>
          </p:cNvSpPr>
          <p:nvPr>
            <p:ph idx="1"/>
          </p:nvPr>
        </p:nvSpPr>
        <p:spPr>
          <a:xfrm>
            <a:off x="652413" y="1839477"/>
            <a:ext cx="10515600" cy="4351338"/>
          </a:xfrm>
        </p:spPr>
        <p:txBody>
          <a:bodyPr>
            <a:normAutofit/>
          </a:bodyPr>
          <a:lstStyle/>
          <a:p>
            <a:pPr marL="0" indent="0" fontAlgn="base">
              <a:buNone/>
            </a:pPr>
            <a:r>
              <a:rPr lang="en-GB" dirty="0"/>
              <a:t>​</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646155" y="365125"/>
            <a:ext cx="2065387" cy="1163597"/>
          </a:xfrm>
          <a:prstGeom prst="rect">
            <a:avLst/>
          </a:prstGeom>
        </p:spPr>
      </p:pic>
      <p:pic>
        <p:nvPicPr>
          <p:cNvPr id="5" name="Picture 4"/>
          <p:cNvPicPr>
            <a:picLocks noChangeAspect="1"/>
          </p:cNvPicPr>
          <p:nvPr/>
        </p:nvPicPr>
        <p:blipFill>
          <a:blip r:embed="rId3"/>
          <a:stretch>
            <a:fillRect/>
          </a:stretch>
        </p:blipFill>
        <p:spPr>
          <a:xfrm>
            <a:off x="112382" y="241269"/>
            <a:ext cx="4629796" cy="1381318"/>
          </a:xfrm>
          <a:prstGeom prst="rect">
            <a:avLst/>
          </a:prstGeom>
        </p:spPr>
      </p:pic>
      <p:sp>
        <p:nvSpPr>
          <p:cNvPr id="6" name="Rectangle 5"/>
          <p:cNvSpPr/>
          <p:nvPr/>
        </p:nvSpPr>
        <p:spPr>
          <a:xfrm>
            <a:off x="3048000" y="2413338"/>
            <a:ext cx="7193280" cy="3970318"/>
          </a:xfrm>
          <a:prstGeom prst="rect">
            <a:avLst/>
          </a:prstGeom>
        </p:spPr>
        <p:txBody>
          <a:bodyPr wrap="square">
            <a:spAutoFit/>
          </a:bodyPr>
          <a:lstStyle/>
          <a:p>
            <a:pPr fontAlgn="base">
              <a:buFont typeface="Arial" panose="020B0604020202020204" pitchFamily="34" charset="0"/>
              <a:buChar char="•"/>
            </a:pPr>
            <a:r>
              <a:rPr lang="en-GB" sz="2800" dirty="0">
                <a:latin typeface="Comic Sans MS" panose="030F0702030302020204" pitchFamily="66" charset="0"/>
              </a:rPr>
              <a:t>We follow a P.S.H.E scheme called ‘Jigsaw’. This scheme is used throughout the school and deals with personal, social and health education topic that are appropriate for each year group. </a:t>
            </a:r>
            <a:r>
              <a:rPr lang="en-US" sz="2800" dirty="0">
                <a:latin typeface="Comic Sans MS" panose="030F0702030302020204" pitchFamily="66" charset="0"/>
              </a:rPr>
              <a:t>​</a:t>
            </a:r>
          </a:p>
          <a:p>
            <a:pPr fontAlgn="base">
              <a:buFont typeface="Arial" panose="020B0604020202020204" pitchFamily="34" charset="0"/>
              <a:buChar char="•"/>
            </a:pPr>
            <a:r>
              <a:rPr lang="en-GB" sz="2800" dirty="0">
                <a:latin typeface="Comic Sans MS" panose="030F0702030302020204" pitchFamily="66" charset="0"/>
              </a:rPr>
              <a:t>Our year begins with….’Being me in my world’ and continues with ‘Dreams &amp; Goals’, ‘Celebrating Differences’, ‘Healthy me’ and ‘Changing me’. </a:t>
            </a:r>
            <a:r>
              <a:rPr lang="en-US" sz="2800" dirty="0">
                <a:latin typeface="Comic Sans MS" panose="030F0702030302020204" pitchFamily="66" charset="0"/>
              </a:rPr>
              <a:t>​</a:t>
            </a:r>
            <a:endParaRPr lang="en-US" sz="2800" b="0" i="0" dirty="0">
              <a:effectLst/>
              <a:latin typeface="Comic Sans MS" panose="030F0702030302020204" pitchFamily="66" charset="0"/>
            </a:endParaRPr>
          </a:p>
        </p:txBody>
      </p:sp>
    </p:spTree>
    <p:extLst>
      <p:ext uri="{BB962C8B-B14F-4D97-AF65-F5344CB8AC3E}">
        <p14:creationId xmlns:p14="http://schemas.microsoft.com/office/powerpoint/2010/main" val="1960432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8" y="0"/>
            <a:ext cx="10918371" cy="1325563"/>
          </a:xfrm>
        </p:spPr>
        <p:txBody>
          <a:bodyPr/>
          <a:lstStyle/>
          <a:p>
            <a:pPr algn="ctr"/>
            <a:r>
              <a:rPr lang="en-US" dirty="0">
                <a:solidFill>
                  <a:schemeClr val="accent2">
                    <a:lumMod val="75000"/>
                  </a:schemeClr>
                </a:solidFill>
                <a:latin typeface="Comic Sans MS" panose="030F0702030302020204" pitchFamily="66" charset="0"/>
              </a:rPr>
              <a:t>Art/Design Technology</a:t>
            </a:r>
            <a:endParaRPr lang="en-GB" dirty="0">
              <a:solidFill>
                <a:schemeClr val="accent2">
                  <a:lumMod val="75000"/>
                </a:schemeClr>
              </a:solidFill>
              <a:latin typeface="Comic Sans MS" panose="030F0702030302020204" pitchFamily="66" charset="0"/>
            </a:endParaRPr>
          </a:p>
        </p:txBody>
      </p:sp>
      <p:sp>
        <p:nvSpPr>
          <p:cNvPr id="5" name="Content Placeholder 4">
            <a:extLst>
              <a:ext uri="{FF2B5EF4-FFF2-40B4-BE49-F238E27FC236}">
                <a16:creationId xmlns:a16="http://schemas.microsoft.com/office/drawing/2014/main" id="{5219BFFB-522E-4D45-AFD4-41AFFEC269D9}"/>
              </a:ext>
            </a:extLst>
          </p:cNvPr>
          <p:cNvSpPr>
            <a:spLocks noGrp="1"/>
          </p:cNvSpPr>
          <p:nvPr>
            <p:ph idx="1"/>
          </p:nvPr>
        </p:nvSpPr>
        <p:spPr>
          <a:xfrm>
            <a:off x="838200" y="1825625"/>
            <a:ext cx="10515600" cy="678424"/>
          </a:xfrm>
        </p:spPr>
        <p:txBody>
          <a:bodyPr/>
          <a:lstStyle/>
          <a:p>
            <a:r>
              <a:rPr lang="en-US" u="sng" dirty="0"/>
              <a:t>Art: Key Artists                                            Design Technology</a:t>
            </a:r>
            <a:endParaRPr lang="en-GB" u="sng" dirty="0"/>
          </a:p>
        </p:txBody>
      </p:sp>
      <p:sp>
        <p:nvSpPr>
          <p:cNvPr id="7" name="TextBox 6">
            <a:extLst>
              <a:ext uri="{FF2B5EF4-FFF2-40B4-BE49-F238E27FC236}">
                <a16:creationId xmlns:a16="http://schemas.microsoft.com/office/drawing/2014/main" id="{782C083E-6356-4DCB-B23F-DCFCB2CDE5D7}"/>
              </a:ext>
            </a:extLst>
          </p:cNvPr>
          <p:cNvSpPr txBox="1"/>
          <p:nvPr/>
        </p:nvSpPr>
        <p:spPr>
          <a:xfrm>
            <a:off x="6264812" y="2504049"/>
            <a:ext cx="4215618" cy="2523768"/>
          </a:xfrm>
          <a:prstGeom prst="rect">
            <a:avLst/>
          </a:prstGeom>
          <a:noFill/>
        </p:spPr>
        <p:txBody>
          <a:bodyPr wrap="square" rtlCol="0">
            <a:spAutoFit/>
          </a:bodyPr>
          <a:lstStyle/>
          <a:p>
            <a:pPr marL="457200" indent="-457200">
              <a:buFont typeface="Arial" panose="020B0604020202020204" pitchFamily="34" charset="0"/>
              <a:buChar char="•"/>
            </a:pPr>
            <a:r>
              <a:rPr lang="en-US" sz="2800" dirty="0"/>
              <a:t>Viking Cams</a:t>
            </a:r>
          </a:p>
          <a:p>
            <a:pPr marL="457200" indent="-457200">
              <a:buFont typeface="Arial" panose="020B0604020202020204" pitchFamily="34" charset="0"/>
              <a:buChar char="•"/>
            </a:pPr>
            <a:r>
              <a:rPr lang="en-US" sz="2800" dirty="0"/>
              <a:t>Creating a moving vehicle </a:t>
            </a:r>
          </a:p>
          <a:p>
            <a:pPr marL="457200" indent="-457200">
              <a:buFont typeface="Arial" panose="020B0604020202020204" pitchFamily="34" charset="0"/>
              <a:buChar char="•"/>
            </a:pPr>
            <a:r>
              <a:rPr lang="en-US" sz="2800" dirty="0"/>
              <a:t>Homemade Hanukkah </a:t>
            </a:r>
            <a:r>
              <a:rPr lang="en-US" sz="2800" dirty="0" err="1"/>
              <a:t>Gelt</a:t>
            </a:r>
            <a:r>
              <a:rPr lang="en-US" sz="2800" dirty="0"/>
              <a:t> </a:t>
            </a:r>
          </a:p>
          <a:p>
            <a:endParaRPr lang="en-US" dirty="0"/>
          </a:p>
        </p:txBody>
      </p:sp>
      <p:sp>
        <p:nvSpPr>
          <p:cNvPr id="8" name="TextBox 7">
            <a:extLst>
              <a:ext uri="{FF2B5EF4-FFF2-40B4-BE49-F238E27FC236}">
                <a16:creationId xmlns:a16="http://schemas.microsoft.com/office/drawing/2014/main" id="{98F6021E-DEFD-43E0-B95F-40C1790DF51D}"/>
              </a:ext>
            </a:extLst>
          </p:cNvPr>
          <p:cNvSpPr txBox="1"/>
          <p:nvPr/>
        </p:nvSpPr>
        <p:spPr>
          <a:xfrm>
            <a:off x="1041009" y="2504049"/>
            <a:ext cx="3319976" cy="2092881"/>
          </a:xfrm>
          <a:prstGeom prst="rect">
            <a:avLst/>
          </a:prstGeom>
          <a:noFill/>
        </p:spPr>
        <p:txBody>
          <a:bodyPr wrap="square" rtlCol="0">
            <a:spAutoFit/>
          </a:bodyPr>
          <a:lstStyle/>
          <a:p>
            <a:pPr marL="342900" indent="-342900">
              <a:buFont typeface="Arial" panose="020B0604020202020204" pitchFamily="34" charset="0"/>
              <a:buChar char="•"/>
            </a:pPr>
            <a:r>
              <a:rPr lang="en-US" sz="2800" dirty="0"/>
              <a:t>Harriet Powers</a:t>
            </a:r>
          </a:p>
          <a:p>
            <a:pPr marL="342900" indent="-342900">
              <a:buFont typeface="Arial" panose="020B0604020202020204" pitchFamily="34" charset="0"/>
              <a:buChar char="•"/>
            </a:pPr>
            <a:r>
              <a:rPr lang="en-US" sz="2800" dirty="0"/>
              <a:t>Peter Thorpe </a:t>
            </a:r>
          </a:p>
          <a:p>
            <a:pPr marL="342900" indent="-342900">
              <a:buFont typeface="Arial" panose="020B0604020202020204" pitchFamily="34" charset="0"/>
              <a:buChar char="•"/>
            </a:pPr>
            <a:r>
              <a:rPr lang="en-GB" sz="2800" dirty="0" err="1"/>
              <a:t>Friedenscreich</a:t>
            </a:r>
            <a:endParaRPr lang="en-GB" sz="2800" dirty="0"/>
          </a:p>
          <a:p>
            <a:r>
              <a:rPr lang="en-GB" sz="2800" dirty="0"/>
              <a:t>Hundertwasser</a:t>
            </a:r>
          </a:p>
          <a:p>
            <a:endParaRPr lang="en-GB" dirty="0"/>
          </a:p>
        </p:txBody>
      </p:sp>
    </p:spTree>
    <p:extLst>
      <p:ext uri="{BB962C8B-B14F-4D97-AF65-F5344CB8AC3E}">
        <p14:creationId xmlns:p14="http://schemas.microsoft.com/office/powerpoint/2010/main" val="2404438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fontScale="90000"/>
          </a:bodyPr>
          <a:lstStyle/>
          <a:p>
            <a:pPr algn="ctr"/>
            <a:r>
              <a:rPr lang="en-US" dirty="0">
                <a:solidFill>
                  <a:schemeClr val="accent2">
                    <a:lumMod val="75000"/>
                  </a:schemeClr>
                </a:solidFill>
                <a:latin typeface="Comic Sans MS" panose="030F0702030302020204" pitchFamily="66" charset="0"/>
              </a:rPr>
              <a:t>Music</a:t>
            </a:r>
            <a:br>
              <a:rPr lang="en-US" dirty="0">
                <a:solidFill>
                  <a:schemeClr val="accent2">
                    <a:lumMod val="75000"/>
                  </a:schemeClr>
                </a:solidFill>
                <a:latin typeface="Comic Sans MS" panose="030F0702030302020204" pitchFamily="66" charset="0"/>
              </a:rPr>
            </a:br>
            <a:br>
              <a:rPr lang="en-US" dirty="0">
                <a:solidFill>
                  <a:schemeClr val="accent2">
                    <a:lumMod val="75000"/>
                  </a:schemeClr>
                </a:solidFill>
                <a:latin typeface="Comic Sans MS" panose="030F0702030302020204" pitchFamily="66" charset="0"/>
              </a:rPr>
            </a:br>
            <a:endParaRPr lang="en-GB" dirty="0">
              <a:solidFill>
                <a:schemeClr val="accent2">
                  <a:lumMod val="75000"/>
                </a:schemeClr>
              </a:solidFill>
              <a:latin typeface="Comic Sans MS" panose="030F0702030302020204" pitchFamily="66" charset="0"/>
            </a:endParaRPr>
          </a:p>
        </p:txBody>
      </p:sp>
      <p:sp>
        <p:nvSpPr>
          <p:cNvPr id="5" name="Content Placeholder 4"/>
          <p:cNvSpPr>
            <a:spLocks noGrp="1"/>
          </p:cNvSpPr>
          <p:nvPr>
            <p:ph idx="1"/>
          </p:nvPr>
        </p:nvSpPr>
        <p:spPr/>
        <p:txBody>
          <a:bodyPr>
            <a:normAutofit/>
          </a:bodyPr>
          <a:lstStyle/>
          <a:p>
            <a:pPr fontAlgn="base"/>
            <a:endParaRPr lang="en-US" dirty="0">
              <a:latin typeface="Comic Sans MS" panose="030F0702030302020204" pitchFamily="66" charset="0"/>
            </a:endParaRPr>
          </a:p>
          <a:p>
            <a:r>
              <a:rPr lang="en-US" dirty="0"/>
              <a:t>Exploring rhythmic patterns</a:t>
            </a:r>
          </a:p>
          <a:p>
            <a:r>
              <a:rPr lang="en-US" dirty="0"/>
              <a:t>Exploring rounds 1 – Chords 1</a:t>
            </a:r>
          </a:p>
          <a:p>
            <a:r>
              <a:rPr lang="en-US" dirty="0"/>
              <a:t>Exploring sound sources/orchestra</a:t>
            </a:r>
          </a:p>
          <a:p>
            <a:r>
              <a:rPr lang="en-US" dirty="0"/>
              <a:t>Exploring lyrics and melody – Easter Liturgy</a:t>
            </a:r>
          </a:p>
          <a:p>
            <a:r>
              <a:rPr lang="en-US" dirty="0"/>
              <a:t>Exploring pitch/notating treble </a:t>
            </a:r>
          </a:p>
          <a:p>
            <a:pPr marL="0" indent="0">
              <a:buNone/>
            </a:pPr>
            <a:r>
              <a:rPr lang="en-US" dirty="0" err="1"/>
              <a:t>Mrs</a:t>
            </a:r>
            <a:r>
              <a:rPr lang="en-US" dirty="0"/>
              <a:t> Cooper</a:t>
            </a:r>
            <a:endParaRPr lang="en-GB" dirty="0"/>
          </a:p>
        </p:txBody>
      </p:sp>
    </p:spTree>
    <p:extLst>
      <p:ext uri="{BB962C8B-B14F-4D97-AF65-F5344CB8AC3E}">
        <p14:creationId xmlns:p14="http://schemas.microsoft.com/office/powerpoint/2010/main" val="2109201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154" y="338999"/>
            <a:ext cx="10515600" cy="1325563"/>
          </a:xfrm>
        </p:spPr>
        <p:txBody>
          <a:bodyPr/>
          <a:lstStyle/>
          <a:p>
            <a:pPr algn="ctr"/>
            <a:r>
              <a:rPr lang="en-US" dirty="0">
                <a:solidFill>
                  <a:schemeClr val="accent2">
                    <a:lumMod val="75000"/>
                  </a:schemeClr>
                </a:solidFill>
                <a:latin typeface="Comic Sans MS" panose="030F0702030302020204" pitchFamily="66" charset="0"/>
              </a:rPr>
              <a:t>Wellbeing</a:t>
            </a:r>
            <a:endParaRPr lang="en-GB" dirty="0">
              <a:solidFill>
                <a:schemeClr val="accent2">
                  <a:lumMod val="75000"/>
                </a:schemeClr>
              </a:solidFill>
              <a:latin typeface="Comic Sans MS" panose="030F0702030302020204" pitchFamily="66" charset="0"/>
            </a:endParaRPr>
          </a:p>
        </p:txBody>
      </p:sp>
      <p:pic>
        <p:nvPicPr>
          <p:cNvPr id="3" name="Content Placeholder 2"/>
          <p:cNvPicPr>
            <a:picLocks noGrp="1" noChangeAspect="1"/>
          </p:cNvPicPr>
          <p:nvPr>
            <p:ph idx="1"/>
          </p:nvPr>
        </p:nvPicPr>
        <p:blipFill>
          <a:blip r:embed="rId2"/>
          <a:stretch>
            <a:fillRect/>
          </a:stretch>
        </p:blipFill>
        <p:spPr>
          <a:xfrm>
            <a:off x="6200168" y="338999"/>
            <a:ext cx="2163420" cy="1273451"/>
          </a:xfrm>
          <a:prstGeom prst="rect">
            <a:avLst/>
          </a:prstGeom>
        </p:spPr>
      </p:pic>
      <p:sp>
        <p:nvSpPr>
          <p:cNvPr id="4" name="Rectangle 3"/>
          <p:cNvSpPr/>
          <p:nvPr/>
        </p:nvSpPr>
        <p:spPr>
          <a:xfrm>
            <a:off x="1095191" y="1965147"/>
            <a:ext cx="10209953" cy="2677656"/>
          </a:xfrm>
          <a:prstGeom prst="rect">
            <a:avLst/>
          </a:prstGeom>
        </p:spPr>
        <p:txBody>
          <a:bodyPr wrap="square">
            <a:spAutoFit/>
          </a:bodyPr>
          <a:lstStyle/>
          <a:p>
            <a:pPr fontAlgn="base">
              <a:buFont typeface="Arial" panose="020B0604020202020204" pitchFamily="34" charset="0"/>
              <a:buChar char="•"/>
            </a:pPr>
            <a:r>
              <a:rPr lang="en-GB" sz="2400" dirty="0">
                <a:latin typeface="Comic Sans MS" panose="030F0702030302020204" pitchFamily="66" charset="0"/>
              </a:rPr>
              <a:t>Jigsaw PSHE scheme</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Pastoral care/ workshops</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Zones of Regulation </a:t>
            </a:r>
          </a:p>
          <a:p>
            <a:pPr fontAlgn="base">
              <a:buFont typeface="Arial" panose="020B0604020202020204" pitchFamily="34" charset="0"/>
              <a:buChar char="•"/>
            </a:pPr>
            <a:r>
              <a:rPr lang="en-GB" sz="2400" dirty="0">
                <a:latin typeface="Comic Sans MS" panose="030F0702030302020204" pitchFamily="66" charset="0"/>
              </a:rPr>
              <a:t>Mindfulness activities in the classroom</a:t>
            </a:r>
          </a:p>
          <a:p>
            <a:pPr fontAlgn="base">
              <a:buFont typeface="Arial" panose="020B0604020202020204" pitchFamily="34" charset="0"/>
              <a:buChar char="•"/>
            </a:pPr>
            <a:r>
              <a:rPr lang="en-GB" sz="2400" dirty="0">
                <a:latin typeface="Comic Sans MS" panose="030F0702030302020204" pitchFamily="66" charset="0"/>
              </a:rPr>
              <a:t>Staff training on supporting children’s mental health</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World Mental Health Day etc​</a:t>
            </a:r>
          </a:p>
          <a:p>
            <a:pPr fontAlgn="base">
              <a:buFont typeface="Arial" panose="020B0604020202020204" pitchFamily="34" charset="0"/>
              <a:buChar char="•"/>
            </a:pPr>
            <a:r>
              <a:rPr lang="en-GB" sz="2400" dirty="0">
                <a:latin typeface="Comic Sans MS" panose="030F0702030302020204" pitchFamily="66" charset="0"/>
              </a:rPr>
              <a:t>Meditation, yoga </a:t>
            </a:r>
            <a:r>
              <a:rPr lang="en-GB" sz="2400" dirty="0" err="1">
                <a:latin typeface="Comic Sans MS" panose="030F0702030302020204" pitchFamily="66" charset="0"/>
              </a:rPr>
              <a:t>etc</a:t>
            </a:r>
            <a:r>
              <a:rPr lang="en-GB" sz="2400" dirty="0">
                <a:latin typeface="Comic Sans MS" panose="030F0702030302020204" pitchFamily="66" charset="0"/>
              </a:rPr>
              <a:t>​</a:t>
            </a:r>
            <a:endParaRPr lang="en-GB" sz="2400" b="0" i="0" dirty="0">
              <a:effectLst/>
              <a:latin typeface="Comic Sans MS" panose="030F0702030302020204" pitchFamily="66" charset="0"/>
            </a:endParaRPr>
          </a:p>
        </p:txBody>
      </p:sp>
    </p:spTree>
    <p:extLst>
      <p:ext uri="{BB962C8B-B14F-4D97-AF65-F5344CB8AC3E}">
        <p14:creationId xmlns:p14="http://schemas.microsoft.com/office/powerpoint/2010/main" val="2184863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915" y="299811"/>
            <a:ext cx="10515600" cy="1325563"/>
          </a:xfrm>
        </p:spPr>
        <p:txBody>
          <a:bodyPr/>
          <a:lstStyle/>
          <a:p>
            <a:pPr algn="ctr"/>
            <a:r>
              <a:rPr lang="en-US" dirty="0">
                <a:solidFill>
                  <a:schemeClr val="accent2">
                    <a:lumMod val="75000"/>
                  </a:schemeClr>
                </a:solidFill>
                <a:latin typeface="Comic Sans MS" panose="030F0702030302020204" pitchFamily="66" charset="0"/>
              </a:rPr>
              <a:t>Home Learning </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vert="horz" lIns="91440" tIns="45720" rIns="91440" bIns="45720" rtlCol="0" anchor="t">
            <a:normAutofit/>
          </a:bodyPr>
          <a:lstStyle/>
          <a:p>
            <a:r>
              <a:rPr lang="en-GB" dirty="0">
                <a:ea typeface="Calibri"/>
                <a:cs typeface="Calibri"/>
              </a:rPr>
              <a:t>Home Learning will be spellings and a maths activity. The maths activity will cover the weeks learning.</a:t>
            </a:r>
          </a:p>
          <a:p>
            <a:r>
              <a:rPr lang="en-GB" dirty="0">
                <a:ea typeface="Calibri"/>
                <a:cs typeface="Calibri"/>
              </a:rPr>
              <a:t>Spellings are tested each Friday. </a:t>
            </a:r>
          </a:p>
        </p:txBody>
      </p:sp>
      <p:pic>
        <p:nvPicPr>
          <p:cNvPr id="4" name="Picture 3"/>
          <p:cNvPicPr>
            <a:picLocks noChangeAspect="1"/>
          </p:cNvPicPr>
          <p:nvPr/>
        </p:nvPicPr>
        <p:blipFill>
          <a:blip r:embed="rId2"/>
          <a:stretch>
            <a:fillRect/>
          </a:stretch>
        </p:blipFill>
        <p:spPr>
          <a:xfrm>
            <a:off x="6609226" y="235595"/>
            <a:ext cx="2064511" cy="1453994"/>
          </a:xfrm>
          <a:prstGeom prst="rect">
            <a:avLst/>
          </a:prstGeom>
        </p:spPr>
      </p:pic>
    </p:spTree>
    <p:extLst>
      <p:ext uri="{BB962C8B-B14F-4D97-AF65-F5344CB8AC3E}">
        <p14:creationId xmlns:p14="http://schemas.microsoft.com/office/powerpoint/2010/main" val="9793527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0234" y="116738"/>
            <a:ext cx="10515600" cy="1325563"/>
          </a:xfrm>
        </p:spPr>
        <p:txBody>
          <a:bodyPr/>
          <a:lstStyle/>
          <a:p>
            <a:pPr algn="ctr"/>
            <a:r>
              <a:rPr lang="en-US" dirty="0" err="1">
                <a:solidFill>
                  <a:schemeClr val="accent2">
                    <a:lumMod val="75000"/>
                  </a:schemeClr>
                </a:solidFill>
                <a:latin typeface="Comic Sans MS" panose="030F0702030302020204" pitchFamily="66" charset="0"/>
              </a:rPr>
              <a:t>Behavioural</a:t>
            </a:r>
            <a:r>
              <a:rPr lang="en-US" dirty="0">
                <a:solidFill>
                  <a:schemeClr val="accent2">
                    <a:lumMod val="75000"/>
                  </a:schemeClr>
                </a:solidFill>
                <a:latin typeface="Comic Sans MS" panose="030F0702030302020204" pitchFamily="66" charset="0"/>
              </a:rPr>
              <a:t> Expectations</a:t>
            </a:r>
            <a:endParaRPr lang="en-GB" dirty="0">
              <a:solidFill>
                <a:schemeClr val="accent2">
                  <a:lumMod val="75000"/>
                </a:schemeClr>
              </a:solidFill>
              <a:latin typeface="Comic Sans MS" panose="030F0702030302020204" pitchFamily="66" charset="0"/>
            </a:endParaRPr>
          </a:p>
        </p:txBody>
      </p:sp>
      <p:sp>
        <p:nvSpPr>
          <p:cNvPr id="5" name="Content Placeholder 4"/>
          <p:cNvSpPr>
            <a:spLocks noGrp="1"/>
          </p:cNvSpPr>
          <p:nvPr>
            <p:ph idx="1"/>
          </p:nvPr>
        </p:nvSpPr>
        <p:spPr>
          <a:xfrm>
            <a:off x="838199" y="1825625"/>
            <a:ext cx="10775737" cy="4744992"/>
          </a:xfrm>
        </p:spPr>
        <p:txBody>
          <a:bodyPr>
            <a:normAutofit/>
          </a:bodyPr>
          <a:lstStyle/>
          <a:p>
            <a:r>
              <a:rPr lang="en-US" dirty="0">
                <a:latin typeface="CCW Precursive 1" panose="03050602040000000000" pitchFamily="66" charset="0"/>
              </a:rPr>
              <a:t>Follow the school values</a:t>
            </a:r>
          </a:p>
          <a:p>
            <a:r>
              <a:rPr lang="en-US" dirty="0">
                <a:latin typeface="CCW Precursive 1" panose="03050602040000000000" pitchFamily="66" charset="0"/>
              </a:rPr>
              <a:t>Show forgiveness </a:t>
            </a:r>
          </a:p>
          <a:p>
            <a:r>
              <a:rPr lang="en-US" dirty="0">
                <a:latin typeface="CCW Precursive 1" panose="03050602040000000000" pitchFamily="66" charset="0"/>
              </a:rPr>
              <a:t>Have a positive growth mindset</a:t>
            </a:r>
          </a:p>
          <a:p>
            <a:r>
              <a:rPr lang="en-US" dirty="0">
                <a:latin typeface="CCW Precursive 1" panose="03050602040000000000" pitchFamily="66" charset="0"/>
              </a:rPr>
              <a:t>Ask for support when needed </a:t>
            </a:r>
          </a:p>
          <a:p>
            <a:r>
              <a:rPr lang="en-US" dirty="0">
                <a:latin typeface="CCW Precursive 1" panose="03050602040000000000" pitchFamily="66" charset="0"/>
              </a:rPr>
              <a:t>Work as a team</a:t>
            </a:r>
            <a:endParaRPr lang="en-GB" dirty="0">
              <a:latin typeface="CCW Precursive 1" panose="03050602040000000000" pitchFamily="66" charset="0"/>
            </a:endParaRPr>
          </a:p>
        </p:txBody>
      </p:sp>
      <p:pic>
        <p:nvPicPr>
          <p:cNvPr id="3" name="Picture 2"/>
          <p:cNvPicPr>
            <a:picLocks noChangeAspect="1"/>
          </p:cNvPicPr>
          <p:nvPr/>
        </p:nvPicPr>
        <p:blipFill>
          <a:blip r:embed="rId2"/>
          <a:stretch>
            <a:fillRect/>
          </a:stretch>
        </p:blipFill>
        <p:spPr>
          <a:xfrm>
            <a:off x="7587817" y="341847"/>
            <a:ext cx="1597550" cy="1184390"/>
          </a:xfrm>
          <a:prstGeom prst="rect">
            <a:avLst/>
          </a:prstGeom>
        </p:spPr>
      </p:pic>
    </p:spTree>
    <p:extLst>
      <p:ext uri="{BB962C8B-B14F-4D97-AF65-F5344CB8AC3E}">
        <p14:creationId xmlns:p14="http://schemas.microsoft.com/office/powerpoint/2010/main" val="1791301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Punctuality and Attendance</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fontScale="70000" lnSpcReduction="20000"/>
          </a:bodyPr>
          <a:lstStyle/>
          <a:p>
            <a:pPr fontAlgn="base"/>
            <a:r>
              <a:rPr lang="en-GB" dirty="0">
                <a:latin typeface="Comic Sans MS" panose="030F0702030302020204" pitchFamily="66" charset="0"/>
              </a:rPr>
              <a:t>PUNCTUALITY: </a:t>
            </a:r>
            <a:r>
              <a:rPr lang="en-US" dirty="0">
                <a:latin typeface="Comic Sans MS" panose="030F0702030302020204" pitchFamily="66" charset="0"/>
              </a:rPr>
              <a:t>​</a:t>
            </a:r>
          </a:p>
          <a:p>
            <a:pPr fontAlgn="base"/>
            <a:r>
              <a:rPr lang="en-GB" dirty="0">
                <a:latin typeface="Comic Sans MS" panose="030F0702030302020204" pitchFamily="66" charset="0"/>
              </a:rPr>
              <a:t>Please ensure your child arrives at their classroom door before the morning bell, which is …</a:t>
            </a:r>
          </a:p>
          <a:p>
            <a:pPr marL="0" indent="0" fontAlgn="base">
              <a:buNone/>
            </a:pPr>
            <a:r>
              <a:rPr lang="en-GB" dirty="0">
                <a:latin typeface="Comic Sans MS" panose="030F0702030302020204" pitchFamily="66" charset="0"/>
              </a:rPr>
              <a:t>This facilitates a calm and prompt start to the day.</a:t>
            </a:r>
            <a:r>
              <a:rPr lang="en-US" dirty="0">
                <a:latin typeface="Comic Sans MS" panose="030F0702030302020204" pitchFamily="66" charset="0"/>
              </a:rPr>
              <a:t>​</a:t>
            </a:r>
          </a:p>
          <a:p>
            <a:pPr marL="0" indent="0" fontAlgn="base">
              <a:buNone/>
            </a:pPr>
            <a:r>
              <a:rPr lang="en-GB" dirty="0">
                <a:latin typeface="Comic Sans MS" panose="030F0702030302020204" pitchFamily="66" charset="0"/>
              </a:rPr>
              <a:t>​</a:t>
            </a:r>
          </a:p>
          <a:p>
            <a:pPr fontAlgn="base"/>
            <a:r>
              <a:rPr lang="en-GB" dirty="0">
                <a:latin typeface="Comic Sans MS" panose="030F0702030302020204" pitchFamily="66" charset="0"/>
              </a:rPr>
              <a:t>ATTENDANCE:</a:t>
            </a:r>
            <a:r>
              <a:rPr lang="en-US" dirty="0">
                <a:latin typeface="Comic Sans MS" panose="030F0702030302020204" pitchFamily="66" charset="0"/>
              </a:rPr>
              <a:t>​</a:t>
            </a:r>
          </a:p>
          <a:p>
            <a:pPr fontAlgn="base"/>
            <a:r>
              <a:rPr lang="en-GB" dirty="0">
                <a:latin typeface="Comic Sans MS" panose="030F0702030302020204" pitchFamily="66" charset="0"/>
              </a:rPr>
              <a:t>We want our children to have excellent attendance and achieve well. Please note that we do not authorise holidays in term time. </a:t>
            </a:r>
            <a:r>
              <a:rPr lang="en-US" dirty="0">
                <a:latin typeface="Comic Sans MS" panose="030F0702030302020204" pitchFamily="66" charset="0"/>
              </a:rPr>
              <a:t>​</a:t>
            </a:r>
          </a:p>
          <a:p>
            <a:pPr fontAlgn="base"/>
            <a:r>
              <a:rPr lang="en-GB" dirty="0">
                <a:latin typeface="Comic Sans MS" panose="030F0702030302020204" pitchFamily="66" charset="0"/>
              </a:rPr>
              <a:t>Please refer to our term dates before booking a holiday to ensure it is booked within the half term holiday. </a:t>
            </a:r>
            <a:r>
              <a:rPr lang="en-US" dirty="0">
                <a:latin typeface="Comic Sans MS" panose="030F0702030302020204" pitchFamily="66" charset="0"/>
              </a:rPr>
              <a:t>​</a:t>
            </a:r>
          </a:p>
          <a:p>
            <a:pPr fontAlgn="base"/>
            <a:r>
              <a:rPr lang="en-GB" dirty="0">
                <a:latin typeface="Comic Sans MS" panose="030F0702030302020204" pitchFamily="66" charset="0"/>
              </a:rPr>
              <a:t>Please also note that we do not permit a child to leave school early to travel. As part of our safeguarding procedures, if your child is too poorly to attend school, please notify the school office by phoning or emailing to report the reason for absence on</a:t>
            </a:r>
            <a:endParaRPr lang="en-US" dirty="0">
              <a:latin typeface="Comic Sans MS" panose="030F0702030302020204" pitchFamily="66" charset="0"/>
            </a:endParaRPr>
          </a:p>
          <a:p>
            <a:pPr fontAlgn="base"/>
            <a:r>
              <a:rPr lang="en-GB" dirty="0">
                <a:latin typeface="Comic Sans MS" panose="030F0702030302020204" pitchFamily="66" charset="0"/>
              </a:rPr>
              <a:t>Please note that all routine, non-urgent medical appointments such as the dentist and opticians should be made outside of the school day</a:t>
            </a:r>
            <a:r>
              <a:rPr lang="en-US" dirty="0">
                <a:latin typeface="Comic Sans MS" panose="030F0702030302020204" pitchFamily="66" charset="0"/>
              </a:rPr>
              <a:t>​</a:t>
            </a:r>
          </a:p>
          <a:p>
            <a:endParaRPr lang="en-GB" dirty="0"/>
          </a:p>
        </p:txBody>
      </p:sp>
    </p:spTree>
    <p:extLst>
      <p:ext uri="{BB962C8B-B14F-4D97-AF65-F5344CB8AC3E}">
        <p14:creationId xmlns:p14="http://schemas.microsoft.com/office/powerpoint/2010/main" val="683034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And Finally…</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fontAlgn="base"/>
            <a:r>
              <a:rPr lang="en-GB"/>
              <a:t>If </a:t>
            </a:r>
            <a:r>
              <a:rPr lang="en-GB" dirty="0"/>
              <a:t>you have any questions, queries or worries, please come and see your child’s teacher, we want to help!</a:t>
            </a:r>
            <a:r>
              <a:rPr lang="en-US" dirty="0"/>
              <a:t>​</a:t>
            </a:r>
          </a:p>
          <a:p>
            <a:pPr fontAlgn="base"/>
            <a:r>
              <a:rPr lang="en-GB" dirty="0"/>
              <a:t>If you are unable to speak to any of us at the door, please send a ‘direct message’ on </a:t>
            </a:r>
            <a:r>
              <a:rPr lang="en-US" dirty="0"/>
              <a:t>Seesaw.</a:t>
            </a:r>
          </a:p>
          <a:p>
            <a:endParaRPr lang="en-GB" dirty="0">
              <a:latin typeface="Comic Sans MS" panose="030F0702030302020204" pitchFamily="66" charset="0"/>
            </a:endParaRPr>
          </a:p>
        </p:txBody>
      </p:sp>
    </p:spTree>
    <p:extLst>
      <p:ext uri="{BB962C8B-B14F-4D97-AF65-F5344CB8AC3E}">
        <p14:creationId xmlns:p14="http://schemas.microsoft.com/office/powerpoint/2010/main" val="1101215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General Reminders</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pPr fontAlgn="base"/>
            <a:r>
              <a:rPr lang="en-GB" dirty="0"/>
              <a:t>Doors open at </a:t>
            </a:r>
            <a:r>
              <a:rPr lang="en-US" dirty="0"/>
              <a:t>…</a:t>
            </a:r>
          </a:p>
          <a:p>
            <a:pPr fontAlgn="base"/>
            <a:r>
              <a:rPr lang="en-GB" dirty="0"/>
              <a:t>We promote high standards of presentation in school and at home.</a:t>
            </a:r>
            <a:r>
              <a:rPr lang="en-US" dirty="0"/>
              <a:t>​</a:t>
            </a:r>
          </a:p>
          <a:p>
            <a:pPr fontAlgn="base"/>
            <a:r>
              <a:rPr lang="en-GB" dirty="0"/>
              <a:t>We would like you to support correct formation of letters and numbers at home.</a:t>
            </a:r>
            <a:r>
              <a:rPr lang="en-US" dirty="0"/>
              <a:t>​</a:t>
            </a:r>
          </a:p>
          <a:p>
            <a:pPr fontAlgn="base"/>
            <a:r>
              <a:rPr lang="en-GB" dirty="0"/>
              <a:t>Please ensure all belongings are labelled (water bottles, coats, uniform).</a:t>
            </a:r>
            <a:r>
              <a:rPr lang="en-US" dirty="0"/>
              <a:t>​</a:t>
            </a:r>
          </a:p>
          <a:p>
            <a:pPr fontAlgn="base"/>
            <a:r>
              <a:rPr lang="en-GB" dirty="0"/>
              <a:t>Ensure your child wears correct uniform and has a coat in school every day.</a:t>
            </a:r>
            <a:r>
              <a:rPr lang="en-US" dirty="0"/>
              <a:t>​</a:t>
            </a:r>
          </a:p>
          <a:p>
            <a:pPr fontAlgn="base"/>
            <a:r>
              <a:rPr lang="en-GB" dirty="0"/>
              <a:t>At least 95% attendance is expected from all children. (Equal to missing 9 days of school)</a:t>
            </a:r>
            <a:r>
              <a:rPr lang="en-US" dirty="0"/>
              <a:t>​</a:t>
            </a:r>
          </a:p>
          <a:p>
            <a:pPr fontAlgn="base"/>
            <a:r>
              <a:rPr lang="en-GB" dirty="0"/>
              <a:t>Where possible please try and keep appointments to outside school hours.</a:t>
            </a:r>
            <a:r>
              <a:rPr lang="en-US" dirty="0"/>
              <a:t>​</a:t>
            </a:r>
          </a:p>
          <a:p>
            <a:pPr fontAlgn="base"/>
            <a:endParaRPr lang="en-US" dirty="0">
              <a:latin typeface="Comic Sans MS" panose="030F0702030302020204" pitchFamily="66" charset="0"/>
            </a:endParaRPr>
          </a:p>
        </p:txBody>
      </p:sp>
    </p:spTree>
    <p:extLst>
      <p:ext uri="{BB962C8B-B14F-4D97-AF65-F5344CB8AC3E}">
        <p14:creationId xmlns:p14="http://schemas.microsoft.com/office/powerpoint/2010/main" val="1480346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060274a-f65a-41a4-983e-1bd1e281c58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95FCDB9D68E944DBFE05AB9BFBCD615" ma:contentTypeVersion="12" ma:contentTypeDescription="Create a new document." ma:contentTypeScope="" ma:versionID="537bd19723b7725bf32f131c7d8da583">
  <xsd:schema xmlns:xsd="http://www.w3.org/2001/XMLSchema" xmlns:xs="http://www.w3.org/2001/XMLSchema" xmlns:p="http://schemas.microsoft.com/office/2006/metadata/properties" xmlns:ns3="6060274a-f65a-41a4-983e-1bd1e281c581" targetNamespace="http://schemas.microsoft.com/office/2006/metadata/properties" ma:root="true" ma:fieldsID="e4b5300cd2f40860f7b952b875bfd468" ns3:_="">
    <xsd:import namespace="6060274a-f65a-41a4-983e-1bd1e281c58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LengthInSeconds" minOccurs="0"/>
                <xsd:element ref="ns3:_activity"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60274a-f65a-41a4-983e-1bd1e281c58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_activity" ma:index="18" nillable="true" ma:displayName="_activity" ma:hidden="true" ma:internalName="_activity">
      <xsd:simpleType>
        <xsd:restriction base="dms:Note"/>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E88D5C-371F-4212-8406-305CBE6728DC}">
  <ds:schemaRefs>
    <ds:schemaRef ds:uri="http://schemas.microsoft.com/office/2006/documentManagement/types"/>
    <ds:schemaRef ds:uri="6060274a-f65a-41a4-983e-1bd1e281c581"/>
    <ds:schemaRef ds:uri="http://purl.org/dc/dcmitype/"/>
    <ds:schemaRef ds:uri="http://purl.org/dc/term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88F9684-0EE8-4D43-8FE1-698A3F622534}">
  <ds:schemaRefs>
    <ds:schemaRef ds:uri="http://schemas.microsoft.com/sharepoint/v3/contenttype/forms"/>
  </ds:schemaRefs>
</ds:datastoreItem>
</file>

<file path=customXml/itemProps3.xml><?xml version="1.0" encoding="utf-8"?>
<ds:datastoreItem xmlns:ds="http://schemas.openxmlformats.org/officeDocument/2006/customXml" ds:itemID="{C4851F9F-CCFE-48AE-A0B3-7B7E2F6713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60274a-f65a-41a4-983e-1bd1e281c5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290</TotalTime>
  <Words>1041</Words>
  <Application>Microsoft Office PowerPoint</Application>
  <PresentationFormat>Widescreen</PresentationFormat>
  <Paragraphs>138</Paragraphs>
  <Slides>21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CCW Precursive 1</vt:lpstr>
      <vt:lpstr>Comic Sans MS</vt:lpstr>
      <vt:lpstr>Office Theme</vt:lpstr>
      <vt:lpstr>PowerPoint Presentation</vt:lpstr>
      <vt:lpstr>PowerPoint Presentation</vt:lpstr>
      <vt:lpstr>PowerPoint Presentation</vt:lpstr>
      <vt:lpstr>Writing</vt:lpstr>
      <vt:lpstr>Reading</vt:lpstr>
      <vt:lpstr>Maths</vt:lpstr>
      <vt:lpstr>Maths</vt:lpstr>
      <vt:lpstr>PE</vt:lpstr>
      <vt:lpstr>RE</vt:lpstr>
      <vt:lpstr>Science</vt:lpstr>
      <vt:lpstr>History and Geography</vt:lpstr>
      <vt:lpstr>Computing </vt:lpstr>
      <vt:lpstr>Jigsaw</vt:lpstr>
      <vt:lpstr>Art/Design Technology</vt:lpstr>
      <vt:lpstr>Music  </vt:lpstr>
      <vt:lpstr>Wellbeing</vt:lpstr>
      <vt:lpstr>Home Learning </vt:lpstr>
      <vt:lpstr>Behavioural Expectations</vt:lpstr>
      <vt:lpstr>Punctuality and Attendance</vt:lpstr>
      <vt:lpstr>And Finally…</vt:lpstr>
      <vt:lpstr>General Reminders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Burke</dc:creator>
  <cp:lastModifiedBy>Izzy Birds</cp:lastModifiedBy>
  <cp:revision>149</cp:revision>
  <dcterms:created xsi:type="dcterms:W3CDTF">2025-08-31T20:45:03Z</dcterms:created>
  <dcterms:modified xsi:type="dcterms:W3CDTF">2025-09-08T15:33:37Z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0x010100B95FCDB9D68E944DBFE05AB9BFBCD615</vt:lpwstr>
  </property>
  <property fmtid="{D5CDD505-2E9C-101B-9397-08002B2CF9AE}" pid="3" name="MediaServiceImageTags">
    <vt:lpwstr/>
  </property>
</Properties>
</file>